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2" r:id="rId6"/>
    <p:sldId id="268" r:id="rId7"/>
    <p:sldId id="263" r:id="rId8"/>
    <p:sldId id="264" r:id="rId9"/>
    <p:sldId id="265" r:id="rId10"/>
    <p:sldId id="266" r:id="rId11"/>
    <p:sldId id="267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8"/>
    <p:restoredTop sz="92197"/>
  </p:normalViewPr>
  <p:slideViewPr>
    <p:cSldViewPr snapToGrid="0" snapToObjects="1">
      <p:cViewPr varScale="1">
        <p:scale>
          <a:sx n="54" d="100"/>
          <a:sy n="54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EBF26-2A58-1D4B-9534-2795A9B5D517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35CDFA-C9D0-8249-B100-2FD46071F7F7}">
      <dgm:prSet phldrT="[Text]" custT="1"/>
      <dgm:spPr/>
      <dgm:t>
        <a:bodyPr/>
        <a:lstStyle/>
        <a:p>
          <a:r>
            <a:rPr lang="en-US" sz="3200" b="1" i="0" dirty="0">
              <a:latin typeface="Arial" panose="020B0604020202020204" pitchFamily="34" charset="0"/>
              <a:cs typeface="Arial" panose="020B0604020202020204" pitchFamily="34" charset="0"/>
            </a:rPr>
            <a:t>Machine Learning</a:t>
          </a:r>
        </a:p>
      </dgm:t>
    </dgm:pt>
    <dgm:pt modelId="{7815554D-3E3B-7F48-90B4-CD348F6937C9}" type="parTrans" cxnId="{47364771-0617-5940-95BA-C548FB3ACE2D}">
      <dgm:prSet/>
      <dgm:spPr/>
      <dgm:t>
        <a:bodyPr/>
        <a:lstStyle/>
        <a:p>
          <a:endParaRPr lang="en-US"/>
        </a:p>
      </dgm:t>
    </dgm:pt>
    <dgm:pt modelId="{1B4F852F-430A-3142-95C2-175014FD3DF0}" type="sibTrans" cxnId="{47364771-0617-5940-95BA-C548FB3ACE2D}">
      <dgm:prSet/>
      <dgm:spPr/>
      <dgm:t>
        <a:bodyPr/>
        <a:lstStyle/>
        <a:p>
          <a:endParaRPr lang="en-US"/>
        </a:p>
      </dgm:t>
    </dgm:pt>
    <dgm:pt modelId="{8BBBC4DB-A41A-6F47-A24F-1D66EA5993AF}">
      <dgm:prSet phldrT="[Text]" custT="1"/>
      <dgm:spPr/>
      <dgm:t>
        <a:bodyPr/>
        <a:lstStyle/>
        <a:p>
          <a:pPr algn="ctr">
            <a:buNone/>
          </a:pPr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</a:p>
      </dgm:t>
    </dgm:pt>
    <dgm:pt modelId="{B1807A57-56E4-E447-BF4D-F632AF177132}" type="parTrans" cxnId="{7648B61D-896B-804B-A455-F8B202A070D6}">
      <dgm:prSet/>
      <dgm:spPr/>
      <dgm:t>
        <a:bodyPr/>
        <a:lstStyle/>
        <a:p>
          <a:endParaRPr lang="en-US"/>
        </a:p>
      </dgm:t>
    </dgm:pt>
    <dgm:pt modelId="{697924A5-1ACE-0F44-A8B6-B88D0CF7457A}" type="sibTrans" cxnId="{7648B61D-896B-804B-A455-F8B202A070D6}">
      <dgm:prSet/>
      <dgm:spPr/>
      <dgm:t>
        <a:bodyPr/>
        <a:lstStyle/>
        <a:p>
          <a:endParaRPr lang="en-US"/>
        </a:p>
      </dgm:t>
    </dgm:pt>
    <dgm:pt modelId="{F1593BF1-44B6-0347-B2EC-797770011156}">
      <dgm:prSet phldrT="[Text]" custT="1"/>
      <dgm:spPr/>
      <dgm:t>
        <a:bodyPr/>
        <a:lstStyle/>
        <a:p>
          <a:r>
            <a:rPr lang="en-US" sz="2000" b="1" i="0" dirty="0">
              <a:latin typeface="Arial" panose="020B0604020202020204" pitchFamily="34" charset="0"/>
              <a:cs typeface="Arial" panose="020B0604020202020204" pitchFamily="34" charset="0"/>
            </a:rPr>
            <a:t>Unsupervised Learning</a:t>
          </a:r>
        </a:p>
      </dgm:t>
    </dgm:pt>
    <dgm:pt modelId="{8D47B406-5934-364C-8898-7F3AD4A087C4}" type="parTrans" cxnId="{F86FF4F2-B276-7D4B-B666-F186D9529771}">
      <dgm:prSet/>
      <dgm:spPr/>
      <dgm:t>
        <a:bodyPr/>
        <a:lstStyle/>
        <a:p>
          <a:endParaRPr lang="en-US"/>
        </a:p>
      </dgm:t>
    </dgm:pt>
    <dgm:pt modelId="{CA408ECE-4BBA-6342-A4A3-C89B70F262DC}" type="sibTrans" cxnId="{F86FF4F2-B276-7D4B-B666-F186D9529771}">
      <dgm:prSet/>
      <dgm:spPr/>
      <dgm:t>
        <a:bodyPr/>
        <a:lstStyle/>
        <a:p>
          <a:endParaRPr lang="en-US"/>
        </a:p>
      </dgm:t>
    </dgm:pt>
    <dgm:pt modelId="{AA08EA17-F992-CD40-BC3E-5F08A80D2EC3}" type="pres">
      <dgm:prSet presAssocID="{578EBF26-2A58-1D4B-9534-2795A9B5D5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2AFE66-606B-1840-B930-6C81CB276F6F}" type="pres">
      <dgm:prSet presAssocID="{C035CDFA-C9D0-8249-B100-2FD46071F7F7}" presName="hierRoot1" presStyleCnt="0"/>
      <dgm:spPr/>
    </dgm:pt>
    <dgm:pt modelId="{4310C675-4F83-EF40-82CF-A0928BD9F7C7}" type="pres">
      <dgm:prSet presAssocID="{C035CDFA-C9D0-8249-B100-2FD46071F7F7}" presName="composite" presStyleCnt="0"/>
      <dgm:spPr/>
    </dgm:pt>
    <dgm:pt modelId="{B91E38B1-E3A8-D844-9E43-446CB3C4E77F}" type="pres">
      <dgm:prSet presAssocID="{C035CDFA-C9D0-8249-B100-2FD46071F7F7}" presName="background" presStyleLbl="node0" presStyleIdx="0" presStyleCnt="1"/>
      <dgm:spPr/>
    </dgm:pt>
    <dgm:pt modelId="{E8B10940-BAEF-984A-991F-B49C0D1F66F5}" type="pres">
      <dgm:prSet presAssocID="{C035CDFA-C9D0-8249-B100-2FD46071F7F7}" presName="text" presStyleLbl="fgAcc0" presStyleIdx="0" presStyleCnt="1" custScaleX="176343">
        <dgm:presLayoutVars>
          <dgm:chPref val="3"/>
        </dgm:presLayoutVars>
      </dgm:prSet>
      <dgm:spPr/>
    </dgm:pt>
    <dgm:pt modelId="{22521EFB-BC91-4A4A-BED4-2312A5654521}" type="pres">
      <dgm:prSet presAssocID="{C035CDFA-C9D0-8249-B100-2FD46071F7F7}" presName="hierChild2" presStyleCnt="0"/>
      <dgm:spPr/>
    </dgm:pt>
    <dgm:pt modelId="{6B6C637C-990C-6540-A5D5-39CAF401611A}" type="pres">
      <dgm:prSet presAssocID="{B1807A57-56E4-E447-BF4D-F632AF177132}" presName="Name10" presStyleLbl="parChTrans1D2" presStyleIdx="0" presStyleCnt="2"/>
      <dgm:spPr/>
    </dgm:pt>
    <dgm:pt modelId="{D65F8793-F1BF-DE4A-8AAB-A0F787B99233}" type="pres">
      <dgm:prSet presAssocID="{8BBBC4DB-A41A-6F47-A24F-1D66EA5993AF}" presName="hierRoot2" presStyleCnt="0"/>
      <dgm:spPr/>
    </dgm:pt>
    <dgm:pt modelId="{2A4CEE16-5614-FE41-9F8F-6088F9A099F3}" type="pres">
      <dgm:prSet presAssocID="{8BBBC4DB-A41A-6F47-A24F-1D66EA5993AF}" presName="composite2" presStyleCnt="0"/>
      <dgm:spPr/>
    </dgm:pt>
    <dgm:pt modelId="{AF63280F-2378-2943-A6F2-D9364A8AEB84}" type="pres">
      <dgm:prSet presAssocID="{8BBBC4DB-A41A-6F47-A24F-1D66EA5993AF}" presName="background2" presStyleLbl="node2" presStyleIdx="0" presStyleCnt="2"/>
      <dgm:spPr/>
    </dgm:pt>
    <dgm:pt modelId="{BE4B1318-9BA7-EE47-85C4-057A731405FC}" type="pres">
      <dgm:prSet presAssocID="{8BBBC4DB-A41A-6F47-A24F-1D66EA5993AF}" presName="text2" presStyleLbl="fgAcc2" presStyleIdx="0" presStyleCnt="2" custScaleX="163550">
        <dgm:presLayoutVars>
          <dgm:chPref val="3"/>
        </dgm:presLayoutVars>
      </dgm:prSet>
      <dgm:spPr/>
    </dgm:pt>
    <dgm:pt modelId="{B07A7E50-10F8-E949-8BB8-E15603345743}" type="pres">
      <dgm:prSet presAssocID="{8BBBC4DB-A41A-6F47-A24F-1D66EA5993AF}" presName="hierChild3" presStyleCnt="0"/>
      <dgm:spPr/>
    </dgm:pt>
    <dgm:pt modelId="{236E8713-FA0D-AE4C-B47D-F18793A71C97}" type="pres">
      <dgm:prSet presAssocID="{8D47B406-5934-364C-8898-7F3AD4A087C4}" presName="Name10" presStyleLbl="parChTrans1D2" presStyleIdx="1" presStyleCnt="2"/>
      <dgm:spPr/>
    </dgm:pt>
    <dgm:pt modelId="{2BD11F6B-0095-CB48-8172-41D8C4373B1B}" type="pres">
      <dgm:prSet presAssocID="{F1593BF1-44B6-0347-B2EC-797770011156}" presName="hierRoot2" presStyleCnt="0"/>
      <dgm:spPr/>
    </dgm:pt>
    <dgm:pt modelId="{BF771D77-C1D4-524C-8041-4D988B643FA4}" type="pres">
      <dgm:prSet presAssocID="{F1593BF1-44B6-0347-B2EC-797770011156}" presName="composite2" presStyleCnt="0"/>
      <dgm:spPr/>
    </dgm:pt>
    <dgm:pt modelId="{C65CEEC9-A2A2-1C44-B885-6C4951EB3308}" type="pres">
      <dgm:prSet presAssocID="{F1593BF1-44B6-0347-B2EC-797770011156}" presName="background2" presStyleLbl="node2" presStyleIdx="1" presStyleCnt="2"/>
      <dgm:spPr/>
    </dgm:pt>
    <dgm:pt modelId="{FE0FB411-9EC5-7E4B-9744-4305F694DF0A}" type="pres">
      <dgm:prSet presAssocID="{F1593BF1-44B6-0347-B2EC-797770011156}" presName="text2" presStyleLbl="fgAcc2" presStyleIdx="1" presStyleCnt="2" custScaleX="152086">
        <dgm:presLayoutVars>
          <dgm:chPref val="3"/>
        </dgm:presLayoutVars>
      </dgm:prSet>
      <dgm:spPr/>
    </dgm:pt>
    <dgm:pt modelId="{2A22FBEA-97A7-9B46-8EF4-D8EF1AE90B06}" type="pres">
      <dgm:prSet presAssocID="{F1593BF1-44B6-0347-B2EC-797770011156}" presName="hierChild3" presStyleCnt="0"/>
      <dgm:spPr/>
    </dgm:pt>
  </dgm:ptLst>
  <dgm:cxnLst>
    <dgm:cxn modelId="{7648B61D-896B-804B-A455-F8B202A070D6}" srcId="{C035CDFA-C9D0-8249-B100-2FD46071F7F7}" destId="{8BBBC4DB-A41A-6F47-A24F-1D66EA5993AF}" srcOrd="0" destOrd="0" parTransId="{B1807A57-56E4-E447-BF4D-F632AF177132}" sibTransId="{697924A5-1ACE-0F44-A8B6-B88D0CF7457A}"/>
    <dgm:cxn modelId="{3D131B1F-6352-FF4C-8C5D-9E3B72A28A5C}" type="presOf" srcId="{8BBBC4DB-A41A-6F47-A24F-1D66EA5993AF}" destId="{BE4B1318-9BA7-EE47-85C4-057A731405FC}" srcOrd="0" destOrd="0" presId="urn:microsoft.com/office/officeart/2005/8/layout/hierarchy1"/>
    <dgm:cxn modelId="{E4E0B228-68DA-6447-9D19-9F25B7E1845C}" type="presOf" srcId="{8D47B406-5934-364C-8898-7F3AD4A087C4}" destId="{236E8713-FA0D-AE4C-B47D-F18793A71C97}" srcOrd="0" destOrd="0" presId="urn:microsoft.com/office/officeart/2005/8/layout/hierarchy1"/>
    <dgm:cxn modelId="{EB90F23F-7318-4E44-974B-1F000E1A421D}" type="presOf" srcId="{C035CDFA-C9D0-8249-B100-2FD46071F7F7}" destId="{E8B10940-BAEF-984A-991F-B49C0D1F66F5}" srcOrd="0" destOrd="0" presId="urn:microsoft.com/office/officeart/2005/8/layout/hierarchy1"/>
    <dgm:cxn modelId="{02C56D43-409E-2441-B24A-4B3518C10824}" type="presOf" srcId="{B1807A57-56E4-E447-BF4D-F632AF177132}" destId="{6B6C637C-990C-6540-A5D5-39CAF401611A}" srcOrd="0" destOrd="0" presId="urn:microsoft.com/office/officeart/2005/8/layout/hierarchy1"/>
    <dgm:cxn modelId="{47364771-0617-5940-95BA-C548FB3ACE2D}" srcId="{578EBF26-2A58-1D4B-9534-2795A9B5D517}" destId="{C035CDFA-C9D0-8249-B100-2FD46071F7F7}" srcOrd="0" destOrd="0" parTransId="{7815554D-3E3B-7F48-90B4-CD348F6937C9}" sibTransId="{1B4F852F-430A-3142-95C2-175014FD3DF0}"/>
    <dgm:cxn modelId="{D3EDA5E2-94FC-2B40-B10F-E5969412589A}" type="presOf" srcId="{578EBF26-2A58-1D4B-9534-2795A9B5D517}" destId="{AA08EA17-F992-CD40-BC3E-5F08A80D2EC3}" srcOrd="0" destOrd="0" presId="urn:microsoft.com/office/officeart/2005/8/layout/hierarchy1"/>
    <dgm:cxn modelId="{DD8C79ED-01C4-D947-BA1D-E4E4C66D981E}" type="presOf" srcId="{F1593BF1-44B6-0347-B2EC-797770011156}" destId="{FE0FB411-9EC5-7E4B-9744-4305F694DF0A}" srcOrd="0" destOrd="0" presId="urn:microsoft.com/office/officeart/2005/8/layout/hierarchy1"/>
    <dgm:cxn modelId="{F86FF4F2-B276-7D4B-B666-F186D9529771}" srcId="{C035CDFA-C9D0-8249-B100-2FD46071F7F7}" destId="{F1593BF1-44B6-0347-B2EC-797770011156}" srcOrd="1" destOrd="0" parTransId="{8D47B406-5934-364C-8898-7F3AD4A087C4}" sibTransId="{CA408ECE-4BBA-6342-A4A3-C89B70F262DC}"/>
    <dgm:cxn modelId="{D5DAD814-5242-A84E-9A9E-FF03477F3714}" type="presParOf" srcId="{AA08EA17-F992-CD40-BC3E-5F08A80D2EC3}" destId="{E02AFE66-606B-1840-B930-6C81CB276F6F}" srcOrd="0" destOrd="0" presId="urn:microsoft.com/office/officeart/2005/8/layout/hierarchy1"/>
    <dgm:cxn modelId="{53175D1C-11B3-E943-891D-ACCD54D8AEC7}" type="presParOf" srcId="{E02AFE66-606B-1840-B930-6C81CB276F6F}" destId="{4310C675-4F83-EF40-82CF-A0928BD9F7C7}" srcOrd="0" destOrd="0" presId="urn:microsoft.com/office/officeart/2005/8/layout/hierarchy1"/>
    <dgm:cxn modelId="{6E7C04F0-63D9-8940-9054-D20A83917FC9}" type="presParOf" srcId="{4310C675-4F83-EF40-82CF-A0928BD9F7C7}" destId="{B91E38B1-E3A8-D844-9E43-446CB3C4E77F}" srcOrd="0" destOrd="0" presId="urn:microsoft.com/office/officeart/2005/8/layout/hierarchy1"/>
    <dgm:cxn modelId="{4767B9B8-3E24-774C-B08A-697F0B7C7932}" type="presParOf" srcId="{4310C675-4F83-EF40-82CF-A0928BD9F7C7}" destId="{E8B10940-BAEF-984A-991F-B49C0D1F66F5}" srcOrd="1" destOrd="0" presId="urn:microsoft.com/office/officeart/2005/8/layout/hierarchy1"/>
    <dgm:cxn modelId="{ABBA8844-FBF0-D040-9DB2-E0D158CD491F}" type="presParOf" srcId="{E02AFE66-606B-1840-B930-6C81CB276F6F}" destId="{22521EFB-BC91-4A4A-BED4-2312A5654521}" srcOrd="1" destOrd="0" presId="urn:microsoft.com/office/officeart/2005/8/layout/hierarchy1"/>
    <dgm:cxn modelId="{CB541E65-5AD7-274A-9EB5-6194451ED1A0}" type="presParOf" srcId="{22521EFB-BC91-4A4A-BED4-2312A5654521}" destId="{6B6C637C-990C-6540-A5D5-39CAF401611A}" srcOrd="0" destOrd="0" presId="urn:microsoft.com/office/officeart/2005/8/layout/hierarchy1"/>
    <dgm:cxn modelId="{9614BF04-FFC9-3641-9BE7-BB7E6E5040E8}" type="presParOf" srcId="{22521EFB-BC91-4A4A-BED4-2312A5654521}" destId="{D65F8793-F1BF-DE4A-8AAB-A0F787B99233}" srcOrd="1" destOrd="0" presId="urn:microsoft.com/office/officeart/2005/8/layout/hierarchy1"/>
    <dgm:cxn modelId="{63EEE99B-3E01-4D43-8B82-734F2D43BA27}" type="presParOf" srcId="{D65F8793-F1BF-DE4A-8AAB-A0F787B99233}" destId="{2A4CEE16-5614-FE41-9F8F-6088F9A099F3}" srcOrd="0" destOrd="0" presId="urn:microsoft.com/office/officeart/2005/8/layout/hierarchy1"/>
    <dgm:cxn modelId="{7738B05E-BF39-7E47-BDA8-3427D4FB7C88}" type="presParOf" srcId="{2A4CEE16-5614-FE41-9F8F-6088F9A099F3}" destId="{AF63280F-2378-2943-A6F2-D9364A8AEB84}" srcOrd="0" destOrd="0" presId="urn:microsoft.com/office/officeart/2005/8/layout/hierarchy1"/>
    <dgm:cxn modelId="{A083C088-3F4C-8349-B536-985F438BCD6D}" type="presParOf" srcId="{2A4CEE16-5614-FE41-9F8F-6088F9A099F3}" destId="{BE4B1318-9BA7-EE47-85C4-057A731405FC}" srcOrd="1" destOrd="0" presId="urn:microsoft.com/office/officeart/2005/8/layout/hierarchy1"/>
    <dgm:cxn modelId="{F14DCC28-D569-7D40-91CD-F7B1FDD3F8CE}" type="presParOf" srcId="{D65F8793-F1BF-DE4A-8AAB-A0F787B99233}" destId="{B07A7E50-10F8-E949-8BB8-E15603345743}" srcOrd="1" destOrd="0" presId="urn:microsoft.com/office/officeart/2005/8/layout/hierarchy1"/>
    <dgm:cxn modelId="{218EE6B5-700B-8C4A-B5BD-BAB24E02C833}" type="presParOf" srcId="{22521EFB-BC91-4A4A-BED4-2312A5654521}" destId="{236E8713-FA0D-AE4C-B47D-F18793A71C97}" srcOrd="2" destOrd="0" presId="urn:microsoft.com/office/officeart/2005/8/layout/hierarchy1"/>
    <dgm:cxn modelId="{1F924610-0B9A-5C4B-9B37-5B44EDF86E3F}" type="presParOf" srcId="{22521EFB-BC91-4A4A-BED4-2312A5654521}" destId="{2BD11F6B-0095-CB48-8172-41D8C4373B1B}" srcOrd="3" destOrd="0" presId="urn:microsoft.com/office/officeart/2005/8/layout/hierarchy1"/>
    <dgm:cxn modelId="{BA0FEAA5-A6E9-4048-A0CF-395B2BBF9791}" type="presParOf" srcId="{2BD11F6B-0095-CB48-8172-41D8C4373B1B}" destId="{BF771D77-C1D4-524C-8041-4D988B643FA4}" srcOrd="0" destOrd="0" presId="urn:microsoft.com/office/officeart/2005/8/layout/hierarchy1"/>
    <dgm:cxn modelId="{C56B1875-CC28-694D-86DE-6EE4364F3706}" type="presParOf" srcId="{BF771D77-C1D4-524C-8041-4D988B643FA4}" destId="{C65CEEC9-A2A2-1C44-B885-6C4951EB3308}" srcOrd="0" destOrd="0" presId="urn:microsoft.com/office/officeart/2005/8/layout/hierarchy1"/>
    <dgm:cxn modelId="{ECF8C885-645B-0B4C-8B4C-2102B0791ED6}" type="presParOf" srcId="{BF771D77-C1D4-524C-8041-4D988B643FA4}" destId="{FE0FB411-9EC5-7E4B-9744-4305F694DF0A}" srcOrd="1" destOrd="0" presId="urn:microsoft.com/office/officeart/2005/8/layout/hierarchy1"/>
    <dgm:cxn modelId="{7A341DC7-652B-AA43-9248-E659833B863E}" type="presParOf" srcId="{2BD11F6B-0095-CB48-8172-41D8C4373B1B}" destId="{2A22FBEA-97A7-9B46-8EF4-D8EF1AE90B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80C3D2-EE0A-0C4A-AC0A-7D2B604F9EFF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E278E7-22AE-AF45-A24C-97CA0051103F}">
      <dgm:prSet phldrT="[Text]" custT="1"/>
      <dgm:spPr/>
      <dgm:t>
        <a:bodyPr/>
        <a:lstStyle/>
        <a:p>
          <a:r>
            <a: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b="1" dirty="0">
              <a:latin typeface="Arial" panose="020B0604020202020204" pitchFamily="34" charset="0"/>
              <a:cs typeface="Arial" panose="020B0604020202020204" pitchFamily="34" charset="0"/>
            </a:rPr>
            <a:t>A model is able to predict with the help of labeled datasets</a:t>
          </a:r>
        </a:p>
      </dgm:t>
    </dgm:pt>
    <dgm:pt modelId="{564B6242-B978-AE4D-8021-501F80752AD0}" type="parTrans" cxnId="{7F8067C1-D02A-1D41-8696-3D8F9AFB2E0F}">
      <dgm:prSet/>
      <dgm:spPr/>
      <dgm:t>
        <a:bodyPr/>
        <a:lstStyle/>
        <a:p>
          <a:endParaRPr lang="en-US"/>
        </a:p>
      </dgm:t>
    </dgm:pt>
    <dgm:pt modelId="{3384DFDD-FB7C-B04C-BE41-AE35BDCF0EB3}" type="sibTrans" cxnId="{7F8067C1-D02A-1D41-8696-3D8F9AFB2E0F}">
      <dgm:prSet/>
      <dgm:spPr/>
      <dgm:t>
        <a:bodyPr/>
        <a:lstStyle/>
        <a:p>
          <a:endParaRPr lang="en-US"/>
        </a:p>
      </dgm:t>
    </dgm:pt>
    <dgm:pt modelId="{38308D5C-7973-EB42-8375-1C72FB00E958}">
      <dgm:prSet phldrT="[Text]" custT="1"/>
      <dgm:spPr/>
      <dgm:t>
        <a:bodyPr/>
        <a:lstStyle/>
        <a:p>
          <a:r>
            <a:rPr 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rPr>
            <a:t>Classification:</a:t>
          </a:r>
          <a:r>
            <a:rPr lang="en-US" sz="22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0" dirty="0">
              <a:latin typeface="Arial" panose="020B0604020202020204" pitchFamily="34" charset="0"/>
              <a:cs typeface="Arial" panose="020B0604020202020204" pitchFamily="34" charset="0"/>
            </a:rPr>
            <a:t>When the output variable is categorical i.e. with 2 or more classes (yes/no; true/false), we make use of classification</a:t>
          </a:r>
        </a:p>
      </dgm:t>
    </dgm:pt>
    <dgm:pt modelId="{2EA47045-4F6F-0749-8081-97573973814D}" type="parTrans" cxnId="{9FE03C74-BB65-5B45-9987-5B3501929FE7}">
      <dgm:prSet/>
      <dgm:spPr/>
      <dgm:t>
        <a:bodyPr/>
        <a:lstStyle/>
        <a:p>
          <a:endParaRPr lang="en-US"/>
        </a:p>
      </dgm:t>
    </dgm:pt>
    <dgm:pt modelId="{55DB7D2D-4E98-E64F-B47A-6A4C3209787B}" type="sibTrans" cxnId="{9FE03C74-BB65-5B45-9987-5B3501929FE7}">
      <dgm:prSet/>
      <dgm:spPr/>
      <dgm:t>
        <a:bodyPr/>
        <a:lstStyle/>
        <a:p>
          <a:endParaRPr lang="en-US"/>
        </a:p>
      </dgm:t>
    </dgm:pt>
    <dgm:pt modelId="{A3938489-CF24-2941-987F-96B1EE9D0D78}">
      <dgm:prSet phldrT="[Text]" custT="1"/>
      <dgm:spPr/>
      <dgm:t>
        <a:bodyPr/>
        <a:lstStyle/>
        <a:p>
          <a:r>
            <a:rPr lang="en-US" sz="2300" b="1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Regression:</a:t>
          </a:r>
          <a:r>
            <a:rPr lang="en-US" sz="2300" b="1" i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0" i="0" dirty="0">
              <a:latin typeface="Arial" panose="020B0604020202020204" pitchFamily="34" charset="0"/>
              <a:cs typeface="Arial" panose="020B0604020202020204" pitchFamily="34" charset="0"/>
            </a:rPr>
            <a:t>Relationship between the two or more variables where a change in one variable is associated with a change in other variable.</a:t>
          </a:r>
        </a:p>
      </dgm:t>
    </dgm:pt>
    <dgm:pt modelId="{34D5F605-3134-E440-89B7-C5E7804B7CF3}" type="parTrans" cxnId="{7EAC364B-AA6C-B842-A9D4-5DEC4D89F9B9}">
      <dgm:prSet/>
      <dgm:spPr/>
      <dgm:t>
        <a:bodyPr/>
        <a:lstStyle/>
        <a:p>
          <a:endParaRPr lang="en-US"/>
        </a:p>
      </dgm:t>
    </dgm:pt>
    <dgm:pt modelId="{93642DD5-C314-4442-B51E-5A0C409B3B09}" type="sibTrans" cxnId="{7EAC364B-AA6C-B842-A9D4-5DEC4D89F9B9}">
      <dgm:prSet/>
      <dgm:spPr/>
      <dgm:t>
        <a:bodyPr/>
        <a:lstStyle/>
        <a:p>
          <a:endParaRPr lang="en-US"/>
        </a:p>
      </dgm:t>
    </dgm:pt>
    <dgm:pt modelId="{8460D422-C09E-7B4C-89DF-AB204B50B0E8}" type="pres">
      <dgm:prSet presAssocID="{6980C3D2-EE0A-0C4A-AC0A-7D2B604F9E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59507D-E876-CA42-9B25-5D13624FB4FD}" type="pres">
      <dgm:prSet presAssocID="{CFE278E7-22AE-AF45-A24C-97CA0051103F}" presName="hierRoot1" presStyleCnt="0"/>
      <dgm:spPr/>
    </dgm:pt>
    <dgm:pt modelId="{A5FFF50F-F38E-A64E-AC30-FCF34B3CDA7B}" type="pres">
      <dgm:prSet presAssocID="{CFE278E7-22AE-AF45-A24C-97CA0051103F}" presName="composite" presStyleCnt="0"/>
      <dgm:spPr/>
    </dgm:pt>
    <dgm:pt modelId="{78E33FD7-7E7A-4F41-AB0D-69A2E8657E82}" type="pres">
      <dgm:prSet presAssocID="{CFE278E7-22AE-AF45-A24C-97CA0051103F}" presName="background" presStyleLbl="node0" presStyleIdx="0" presStyleCnt="1"/>
      <dgm:spPr/>
    </dgm:pt>
    <dgm:pt modelId="{6C23658F-6AF7-FC42-AD57-F4EF9F839632}" type="pres">
      <dgm:prSet presAssocID="{CFE278E7-22AE-AF45-A24C-97CA0051103F}" presName="text" presStyleLbl="fgAcc0" presStyleIdx="0" presStyleCnt="1" custScaleX="281777">
        <dgm:presLayoutVars>
          <dgm:chPref val="3"/>
        </dgm:presLayoutVars>
      </dgm:prSet>
      <dgm:spPr/>
    </dgm:pt>
    <dgm:pt modelId="{A7483B13-D055-BF43-94A7-BC20E990E311}" type="pres">
      <dgm:prSet presAssocID="{CFE278E7-22AE-AF45-A24C-97CA0051103F}" presName="hierChild2" presStyleCnt="0"/>
      <dgm:spPr/>
    </dgm:pt>
    <dgm:pt modelId="{77550CFB-DAD2-CA4F-B355-E35EEB84EA47}" type="pres">
      <dgm:prSet presAssocID="{2EA47045-4F6F-0749-8081-97573973814D}" presName="Name10" presStyleLbl="parChTrans1D2" presStyleIdx="0" presStyleCnt="2"/>
      <dgm:spPr/>
    </dgm:pt>
    <dgm:pt modelId="{44F99F68-E102-EE4A-853A-72BAC7C0DAD4}" type="pres">
      <dgm:prSet presAssocID="{38308D5C-7973-EB42-8375-1C72FB00E958}" presName="hierRoot2" presStyleCnt="0"/>
      <dgm:spPr/>
    </dgm:pt>
    <dgm:pt modelId="{D29F162B-6726-4E41-AD25-72E3322D3A7E}" type="pres">
      <dgm:prSet presAssocID="{38308D5C-7973-EB42-8375-1C72FB00E958}" presName="composite2" presStyleCnt="0"/>
      <dgm:spPr/>
    </dgm:pt>
    <dgm:pt modelId="{B50DECC9-C818-A140-96DF-B9F5A172F92D}" type="pres">
      <dgm:prSet presAssocID="{38308D5C-7973-EB42-8375-1C72FB00E958}" presName="background2" presStyleLbl="node2" presStyleIdx="0" presStyleCnt="2"/>
      <dgm:spPr/>
    </dgm:pt>
    <dgm:pt modelId="{11D64356-67A6-6646-8C25-0D062A713ECF}" type="pres">
      <dgm:prSet presAssocID="{38308D5C-7973-EB42-8375-1C72FB00E958}" presName="text2" presStyleLbl="fgAcc2" presStyleIdx="0" presStyleCnt="2" custScaleX="200640" custLinFactNeighborX="-6145" custLinFactNeighborY="30197">
        <dgm:presLayoutVars>
          <dgm:chPref val="3"/>
        </dgm:presLayoutVars>
      </dgm:prSet>
      <dgm:spPr/>
    </dgm:pt>
    <dgm:pt modelId="{34F36811-F886-AB4C-B59A-FE17546652B0}" type="pres">
      <dgm:prSet presAssocID="{38308D5C-7973-EB42-8375-1C72FB00E958}" presName="hierChild3" presStyleCnt="0"/>
      <dgm:spPr/>
    </dgm:pt>
    <dgm:pt modelId="{3172C245-5AA4-434C-9566-58C4FE6B0D39}" type="pres">
      <dgm:prSet presAssocID="{34D5F605-3134-E440-89B7-C5E7804B7CF3}" presName="Name10" presStyleLbl="parChTrans1D2" presStyleIdx="1" presStyleCnt="2"/>
      <dgm:spPr/>
    </dgm:pt>
    <dgm:pt modelId="{72FD0A5B-3EC7-1C46-BF53-D31CFD3793AC}" type="pres">
      <dgm:prSet presAssocID="{A3938489-CF24-2941-987F-96B1EE9D0D78}" presName="hierRoot2" presStyleCnt="0"/>
      <dgm:spPr/>
    </dgm:pt>
    <dgm:pt modelId="{E4DDF387-5D8D-E649-ADCF-3E3F5D1C0BDE}" type="pres">
      <dgm:prSet presAssocID="{A3938489-CF24-2941-987F-96B1EE9D0D78}" presName="composite2" presStyleCnt="0"/>
      <dgm:spPr/>
    </dgm:pt>
    <dgm:pt modelId="{38C773E8-F7FE-9748-8A17-E72CF9C26DA6}" type="pres">
      <dgm:prSet presAssocID="{A3938489-CF24-2941-987F-96B1EE9D0D78}" presName="background2" presStyleLbl="node2" presStyleIdx="1" presStyleCnt="2"/>
      <dgm:spPr/>
    </dgm:pt>
    <dgm:pt modelId="{C70CA993-E03F-B847-91EF-7A008D9B1781}" type="pres">
      <dgm:prSet presAssocID="{A3938489-CF24-2941-987F-96B1EE9D0D78}" presName="text2" presStyleLbl="fgAcc2" presStyleIdx="1" presStyleCnt="2" custScaleX="189805" custLinFactNeighborX="-11836" custLinFactNeighborY="30197">
        <dgm:presLayoutVars>
          <dgm:chPref val="3"/>
        </dgm:presLayoutVars>
      </dgm:prSet>
      <dgm:spPr/>
    </dgm:pt>
    <dgm:pt modelId="{A9D997F2-1BD1-0A4E-BA19-31E7C9F0BC34}" type="pres">
      <dgm:prSet presAssocID="{A3938489-CF24-2941-987F-96B1EE9D0D78}" presName="hierChild3" presStyleCnt="0"/>
      <dgm:spPr/>
    </dgm:pt>
  </dgm:ptLst>
  <dgm:cxnLst>
    <dgm:cxn modelId="{E398E306-D5BC-3C44-97EA-D1576ECE85C8}" type="presOf" srcId="{6980C3D2-EE0A-0C4A-AC0A-7D2B604F9EFF}" destId="{8460D422-C09E-7B4C-89DF-AB204B50B0E8}" srcOrd="0" destOrd="0" presId="urn:microsoft.com/office/officeart/2005/8/layout/hierarchy1"/>
    <dgm:cxn modelId="{D1ED3224-16EE-0A4B-B77D-38933B96A73B}" type="presOf" srcId="{34D5F605-3134-E440-89B7-C5E7804B7CF3}" destId="{3172C245-5AA4-434C-9566-58C4FE6B0D39}" srcOrd="0" destOrd="0" presId="urn:microsoft.com/office/officeart/2005/8/layout/hierarchy1"/>
    <dgm:cxn modelId="{77065C48-DCD3-5749-8FA7-F412D636CAC0}" type="presOf" srcId="{CFE278E7-22AE-AF45-A24C-97CA0051103F}" destId="{6C23658F-6AF7-FC42-AD57-F4EF9F839632}" srcOrd="0" destOrd="0" presId="urn:microsoft.com/office/officeart/2005/8/layout/hierarchy1"/>
    <dgm:cxn modelId="{7EAC364B-AA6C-B842-A9D4-5DEC4D89F9B9}" srcId="{CFE278E7-22AE-AF45-A24C-97CA0051103F}" destId="{A3938489-CF24-2941-987F-96B1EE9D0D78}" srcOrd="1" destOrd="0" parTransId="{34D5F605-3134-E440-89B7-C5E7804B7CF3}" sibTransId="{93642DD5-C314-4442-B51E-5A0C409B3B09}"/>
    <dgm:cxn modelId="{9FE03C74-BB65-5B45-9987-5B3501929FE7}" srcId="{CFE278E7-22AE-AF45-A24C-97CA0051103F}" destId="{38308D5C-7973-EB42-8375-1C72FB00E958}" srcOrd="0" destOrd="0" parTransId="{2EA47045-4F6F-0749-8081-97573973814D}" sibTransId="{55DB7D2D-4E98-E64F-B47A-6A4C3209787B}"/>
    <dgm:cxn modelId="{2098AAB8-783A-4D4F-AC46-66D61F9FEECE}" type="presOf" srcId="{2EA47045-4F6F-0749-8081-97573973814D}" destId="{77550CFB-DAD2-CA4F-B355-E35EEB84EA47}" srcOrd="0" destOrd="0" presId="urn:microsoft.com/office/officeart/2005/8/layout/hierarchy1"/>
    <dgm:cxn modelId="{7F8067C1-D02A-1D41-8696-3D8F9AFB2E0F}" srcId="{6980C3D2-EE0A-0C4A-AC0A-7D2B604F9EFF}" destId="{CFE278E7-22AE-AF45-A24C-97CA0051103F}" srcOrd="0" destOrd="0" parTransId="{564B6242-B978-AE4D-8021-501F80752AD0}" sibTransId="{3384DFDD-FB7C-B04C-BE41-AE35BDCF0EB3}"/>
    <dgm:cxn modelId="{BB2CDDCC-F403-1B42-BA92-731D0D7F9DA2}" type="presOf" srcId="{38308D5C-7973-EB42-8375-1C72FB00E958}" destId="{11D64356-67A6-6646-8C25-0D062A713ECF}" srcOrd="0" destOrd="0" presId="urn:microsoft.com/office/officeart/2005/8/layout/hierarchy1"/>
    <dgm:cxn modelId="{1FEB59D9-EF2E-2242-8A96-CD0687D26918}" type="presOf" srcId="{A3938489-CF24-2941-987F-96B1EE9D0D78}" destId="{C70CA993-E03F-B847-91EF-7A008D9B1781}" srcOrd="0" destOrd="0" presId="urn:microsoft.com/office/officeart/2005/8/layout/hierarchy1"/>
    <dgm:cxn modelId="{EA6B3326-4375-4C44-8C3D-3672E7DFAF49}" type="presParOf" srcId="{8460D422-C09E-7B4C-89DF-AB204B50B0E8}" destId="{AE59507D-E876-CA42-9B25-5D13624FB4FD}" srcOrd="0" destOrd="0" presId="urn:microsoft.com/office/officeart/2005/8/layout/hierarchy1"/>
    <dgm:cxn modelId="{D4F1B02A-7C06-C445-99B0-BB39D926A2AD}" type="presParOf" srcId="{AE59507D-E876-CA42-9B25-5D13624FB4FD}" destId="{A5FFF50F-F38E-A64E-AC30-FCF34B3CDA7B}" srcOrd="0" destOrd="0" presId="urn:microsoft.com/office/officeart/2005/8/layout/hierarchy1"/>
    <dgm:cxn modelId="{DDC7D89E-6A12-0046-B404-6268C63C0BE9}" type="presParOf" srcId="{A5FFF50F-F38E-A64E-AC30-FCF34B3CDA7B}" destId="{78E33FD7-7E7A-4F41-AB0D-69A2E8657E82}" srcOrd="0" destOrd="0" presId="urn:microsoft.com/office/officeart/2005/8/layout/hierarchy1"/>
    <dgm:cxn modelId="{585AADE2-D539-0D40-85FD-3726CB75AF99}" type="presParOf" srcId="{A5FFF50F-F38E-A64E-AC30-FCF34B3CDA7B}" destId="{6C23658F-6AF7-FC42-AD57-F4EF9F839632}" srcOrd="1" destOrd="0" presId="urn:microsoft.com/office/officeart/2005/8/layout/hierarchy1"/>
    <dgm:cxn modelId="{9D2E767B-E9B4-124E-871E-0437A016E3EA}" type="presParOf" srcId="{AE59507D-E876-CA42-9B25-5D13624FB4FD}" destId="{A7483B13-D055-BF43-94A7-BC20E990E311}" srcOrd="1" destOrd="0" presId="urn:microsoft.com/office/officeart/2005/8/layout/hierarchy1"/>
    <dgm:cxn modelId="{E015E23E-E088-0245-BDA7-77F24FEB0AC3}" type="presParOf" srcId="{A7483B13-D055-BF43-94A7-BC20E990E311}" destId="{77550CFB-DAD2-CA4F-B355-E35EEB84EA47}" srcOrd="0" destOrd="0" presId="urn:microsoft.com/office/officeart/2005/8/layout/hierarchy1"/>
    <dgm:cxn modelId="{A5971847-8FB9-A647-BA91-180B579FA81C}" type="presParOf" srcId="{A7483B13-D055-BF43-94A7-BC20E990E311}" destId="{44F99F68-E102-EE4A-853A-72BAC7C0DAD4}" srcOrd="1" destOrd="0" presId="urn:microsoft.com/office/officeart/2005/8/layout/hierarchy1"/>
    <dgm:cxn modelId="{B4C4C609-5127-914D-9006-F0FB4C8121F6}" type="presParOf" srcId="{44F99F68-E102-EE4A-853A-72BAC7C0DAD4}" destId="{D29F162B-6726-4E41-AD25-72E3322D3A7E}" srcOrd="0" destOrd="0" presId="urn:microsoft.com/office/officeart/2005/8/layout/hierarchy1"/>
    <dgm:cxn modelId="{793327F5-9064-844B-9311-D30D6FB2DED7}" type="presParOf" srcId="{D29F162B-6726-4E41-AD25-72E3322D3A7E}" destId="{B50DECC9-C818-A140-96DF-B9F5A172F92D}" srcOrd="0" destOrd="0" presId="urn:microsoft.com/office/officeart/2005/8/layout/hierarchy1"/>
    <dgm:cxn modelId="{1F288FF3-D2F8-F14F-922E-2FF091C62A11}" type="presParOf" srcId="{D29F162B-6726-4E41-AD25-72E3322D3A7E}" destId="{11D64356-67A6-6646-8C25-0D062A713ECF}" srcOrd="1" destOrd="0" presId="urn:microsoft.com/office/officeart/2005/8/layout/hierarchy1"/>
    <dgm:cxn modelId="{32C3F1B3-A52B-C14C-B1F2-15A85A668B6D}" type="presParOf" srcId="{44F99F68-E102-EE4A-853A-72BAC7C0DAD4}" destId="{34F36811-F886-AB4C-B59A-FE17546652B0}" srcOrd="1" destOrd="0" presId="urn:microsoft.com/office/officeart/2005/8/layout/hierarchy1"/>
    <dgm:cxn modelId="{997BAA7C-BEF8-994A-B0D8-D4E9FD54B6DE}" type="presParOf" srcId="{A7483B13-D055-BF43-94A7-BC20E990E311}" destId="{3172C245-5AA4-434C-9566-58C4FE6B0D39}" srcOrd="2" destOrd="0" presId="urn:microsoft.com/office/officeart/2005/8/layout/hierarchy1"/>
    <dgm:cxn modelId="{A14A6F2E-869E-6241-84E2-86BA4314705A}" type="presParOf" srcId="{A7483B13-D055-BF43-94A7-BC20E990E311}" destId="{72FD0A5B-3EC7-1C46-BF53-D31CFD3793AC}" srcOrd="3" destOrd="0" presId="urn:microsoft.com/office/officeart/2005/8/layout/hierarchy1"/>
    <dgm:cxn modelId="{63D6BA80-4ECB-5048-B335-332A94969879}" type="presParOf" srcId="{72FD0A5B-3EC7-1C46-BF53-D31CFD3793AC}" destId="{E4DDF387-5D8D-E649-ADCF-3E3F5D1C0BDE}" srcOrd="0" destOrd="0" presId="urn:microsoft.com/office/officeart/2005/8/layout/hierarchy1"/>
    <dgm:cxn modelId="{DD00B57F-E2F4-D344-A9C5-B0CB6100B541}" type="presParOf" srcId="{E4DDF387-5D8D-E649-ADCF-3E3F5D1C0BDE}" destId="{38C773E8-F7FE-9748-8A17-E72CF9C26DA6}" srcOrd="0" destOrd="0" presId="urn:microsoft.com/office/officeart/2005/8/layout/hierarchy1"/>
    <dgm:cxn modelId="{62DA00C5-F4DD-D44F-A503-35C446E55CAE}" type="presParOf" srcId="{E4DDF387-5D8D-E649-ADCF-3E3F5D1C0BDE}" destId="{C70CA993-E03F-B847-91EF-7A008D9B1781}" srcOrd="1" destOrd="0" presId="urn:microsoft.com/office/officeart/2005/8/layout/hierarchy1"/>
    <dgm:cxn modelId="{9D3F2B3A-E5F4-4141-B7C4-919012678CE4}" type="presParOf" srcId="{72FD0A5B-3EC7-1C46-BF53-D31CFD3793AC}" destId="{A9D997F2-1BD1-0A4E-BA19-31E7C9F0BC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62FC17-881B-FF4B-8473-0032BB97466F}" type="doc">
      <dgm:prSet loTypeId="urn:microsoft.com/office/officeart/2005/8/layout/hierarchy1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09E25C-A2D4-4443-861C-73C47F7AAAF8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Unsupervised Learning</a:t>
          </a:r>
        </a:p>
      </dgm:t>
    </dgm:pt>
    <dgm:pt modelId="{419F5375-AB5D-034A-8863-3924CF968E98}" type="parTrans" cxnId="{818514CC-68C4-0746-A524-132AA0AB04C1}">
      <dgm:prSet/>
      <dgm:spPr/>
      <dgm:t>
        <a:bodyPr/>
        <a:lstStyle/>
        <a:p>
          <a:endParaRPr lang="en-US"/>
        </a:p>
      </dgm:t>
    </dgm:pt>
    <dgm:pt modelId="{E1EC0F1E-5170-C34E-A300-CD3913C07D91}" type="sibTrans" cxnId="{818514CC-68C4-0746-A524-132AA0AB04C1}">
      <dgm:prSet/>
      <dgm:spPr/>
      <dgm:t>
        <a:bodyPr/>
        <a:lstStyle/>
        <a:p>
          <a:endParaRPr lang="en-US"/>
        </a:p>
      </dgm:t>
    </dgm:pt>
    <dgm:pt modelId="{6C937E42-1E58-D544-A759-4AA869593B9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Clustering</a:t>
          </a:r>
          <a:r>
            <a:rPr lang="en-US" dirty="0"/>
            <a:t>: The method of dividing the objects into classes which are similar between them and dissimilar to the objects </a:t>
          </a:r>
          <a:r>
            <a:rPr lang="en-US" dirty="0" err="1"/>
            <a:t>belongining</a:t>
          </a:r>
          <a:r>
            <a:rPr lang="en-US" dirty="0"/>
            <a:t> to another cluster</a:t>
          </a:r>
        </a:p>
      </dgm:t>
    </dgm:pt>
    <dgm:pt modelId="{9D7EF624-876E-D041-840F-8FD21F9EF231}" type="parTrans" cxnId="{142BA649-B25B-7D48-BFFF-B1BE6B15A180}">
      <dgm:prSet/>
      <dgm:spPr/>
      <dgm:t>
        <a:bodyPr/>
        <a:lstStyle/>
        <a:p>
          <a:endParaRPr lang="en-US"/>
        </a:p>
      </dgm:t>
    </dgm:pt>
    <dgm:pt modelId="{3B940577-3F6D-CC49-A852-1665452355A4}" type="sibTrans" cxnId="{142BA649-B25B-7D48-BFFF-B1BE6B15A180}">
      <dgm:prSet/>
      <dgm:spPr/>
      <dgm:t>
        <a:bodyPr/>
        <a:lstStyle/>
        <a:p>
          <a:endParaRPr lang="en-US"/>
        </a:p>
      </dgm:t>
    </dgm:pt>
    <dgm:pt modelId="{77BD6471-08C9-FF47-A9CF-04451BB2F33A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Association:</a:t>
          </a:r>
          <a:r>
            <a:rPr lang="en-US" dirty="0"/>
            <a:t> Discovering the probability of the co-occurrence of items in a collection</a:t>
          </a:r>
        </a:p>
      </dgm:t>
    </dgm:pt>
    <dgm:pt modelId="{351B667A-02FA-6A46-9966-9A0731BAABF6}" type="parTrans" cxnId="{9AE5471E-4E8C-0445-8179-5BA45BBD4C8B}">
      <dgm:prSet/>
      <dgm:spPr/>
      <dgm:t>
        <a:bodyPr/>
        <a:lstStyle/>
        <a:p>
          <a:endParaRPr lang="en-US"/>
        </a:p>
      </dgm:t>
    </dgm:pt>
    <dgm:pt modelId="{4F0E07A9-4F07-5243-9EC4-204879C604BE}" type="sibTrans" cxnId="{9AE5471E-4E8C-0445-8179-5BA45BBD4C8B}">
      <dgm:prSet/>
      <dgm:spPr/>
      <dgm:t>
        <a:bodyPr/>
        <a:lstStyle/>
        <a:p>
          <a:endParaRPr lang="en-US"/>
        </a:p>
      </dgm:t>
    </dgm:pt>
    <dgm:pt modelId="{28CEB3B3-2665-A345-ABF0-F36A4BD78BB5}" type="pres">
      <dgm:prSet presAssocID="{1D62FC17-881B-FF4B-8473-0032BB9746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D7EB3F-483D-644F-A8D0-43090551B7DF}" type="pres">
      <dgm:prSet presAssocID="{4D09E25C-A2D4-4443-861C-73C47F7AAAF8}" presName="hierRoot1" presStyleCnt="0"/>
      <dgm:spPr/>
    </dgm:pt>
    <dgm:pt modelId="{C4C9E921-EC68-294F-9936-3A624BD80C3F}" type="pres">
      <dgm:prSet presAssocID="{4D09E25C-A2D4-4443-861C-73C47F7AAAF8}" presName="composite" presStyleCnt="0"/>
      <dgm:spPr/>
    </dgm:pt>
    <dgm:pt modelId="{5E199D45-D49D-ED4F-98FF-3D220AF15597}" type="pres">
      <dgm:prSet presAssocID="{4D09E25C-A2D4-4443-861C-73C47F7AAAF8}" presName="background" presStyleLbl="node0" presStyleIdx="0" presStyleCnt="1"/>
      <dgm:spPr/>
    </dgm:pt>
    <dgm:pt modelId="{8AF298D1-2C9D-BA4D-A5F0-21C7EBE6FD46}" type="pres">
      <dgm:prSet presAssocID="{4D09E25C-A2D4-4443-861C-73C47F7AAAF8}" presName="text" presStyleLbl="fgAcc0" presStyleIdx="0" presStyleCnt="1" custScaleY="32377">
        <dgm:presLayoutVars>
          <dgm:chPref val="3"/>
        </dgm:presLayoutVars>
      </dgm:prSet>
      <dgm:spPr/>
    </dgm:pt>
    <dgm:pt modelId="{8BFA0108-0352-D84D-9E8C-93566685C2D3}" type="pres">
      <dgm:prSet presAssocID="{4D09E25C-A2D4-4443-861C-73C47F7AAAF8}" presName="hierChild2" presStyleCnt="0"/>
      <dgm:spPr/>
    </dgm:pt>
    <dgm:pt modelId="{2B583C55-37DC-6D46-8F17-D745BBFF9FC8}" type="pres">
      <dgm:prSet presAssocID="{9D7EF624-876E-D041-840F-8FD21F9EF231}" presName="Name10" presStyleLbl="parChTrans1D2" presStyleIdx="0" presStyleCnt="2"/>
      <dgm:spPr/>
    </dgm:pt>
    <dgm:pt modelId="{44020B7A-583C-9049-A02F-5063057B3661}" type="pres">
      <dgm:prSet presAssocID="{6C937E42-1E58-D544-A759-4AA869593B9D}" presName="hierRoot2" presStyleCnt="0"/>
      <dgm:spPr/>
    </dgm:pt>
    <dgm:pt modelId="{40559A6A-8977-7247-A170-062B95D5A212}" type="pres">
      <dgm:prSet presAssocID="{6C937E42-1E58-D544-A759-4AA869593B9D}" presName="composite2" presStyleCnt="0"/>
      <dgm:spPr/>
    </dgm:pt>
    <dgm:pt modelId="{2D0F6F4A-04AD-AF45-A1C7-1F4C3DE94501}" type="pres">
      <dgm:prSet presAssocID="{6C937E42-1E58-D544-A759-4AA869593B9D}" presName="background2" presStyleLbl="node2" presStyleIdx="0" presStyleCnt="2"/>
      <dgm:spPr/>
    </dgm:pt>
    <dgm:pt modelId="{D66A02E7-0BC8-A344-9E37-3E8E66B26731}" type="pres">
      <dgm:prSet presAssocID="{6C937E42-1E58-D544-A759-4AA869593B9D}" presName="text2" presStyleLbl="fgAcc2" presStyleIdx="0" presStyleCnt="2" custLinFactNeighborX="-1064" custLinFactNeighborY="-3458">
        <dgm:presLayoutVars>
          <dgm:chPref val="3"/>
        </dgm:presLayoutVars>
      </dgm:prSet>
      <dgm:spPr/>
    </dgm:pt>
    <dgm:pt modelId="{4B520886-4D34-ED49-8231-1E1AECA3B24F}" type="pres">
      <dgm:prSet presAssocID="{6C937E42-1E58-D544-A759-4AA869593B9D}" presName="hierChild3" presStyleCnt="0"/>
      <dgm:spPr/>
    </dgm:pt>
    <dgm:pt modelId="{FBCBA5F3-63A7-DC4D-B5D5-7430EB0F857F}" type="pres">
      <dgm:prSet presAssocID="{351B667A-02FA-6A46-9966-9A0731BAABF6}" presName="Name10" presStyleLbl="parChTrans1D2" presStyleIdx="1" presStyleCnt="2"/>
      <dgm:spPr/>
    </dgm:pt>
    <dgm:pt modelId="{20EB0CE1-D11F-9643-A0EB-60CDB349B13F}" type="pres">
      <dgm:prSet presAssocID="{77BD6471-08C9-FF47-A9CF-04451BB2F33A}" presName="hierRoot2" presStyleCnt="0"/>
      <dgm:spPr/>
    </dgm:pt>
    <dgm:pt modelId="{3002A9BE-C304-5A42-B4B2-0C5BEB111659}" type="pres">
      <dgm:prSet presAssocID="{77BD6471-08C9-FF47-A9CF-04451BB2F33A}" presName="composite2" presStyleCnt="0"/>
      <dgm:spPr/>
    </dgm:pt>
    <dgm:pt modelId="{FB510F73-4798-5A4E-8EB4-A41D9E17ECF8}" type="pres">
      <dgm:prSet presAssocID="{77BD6471-08C9-FF47-A9CF-04451BB2F33A}" presName="background2" presStyleLbl="node2" presStyleIdx="1" presStyleCnt="2"/>
      <dgm:spPr/>
    </dgm:pt>
    <dgm:pt modelId="{F4EC2AF2-4892-3847-98D5-DBD5463D4DEC}" type="pres">
      <dgm:prSet presAssocID="{77BD6471-08C9-FF47-A9CF-04451BB2F33A}" presName="text2" presStyleLbl="fgAcc2" presStyleIdx="1" presStyleCnt="2" custLinFactNeighborX="144" custLinFactNeighborY="-4034">
        <dgm:presLayoutVars>
          <dgm:chPref val="3"/>
        </dgm:presLayoutVars>
      </dgm:prSet>
      <dgm:spPr/>
    </dgm:pt>
    <dgm:pt modelId="{1CB93704-EC34-4F45-AFB9-47F99E403039}" type="pres">
      <dgm:prSet presAssocID="{77BD6471-08C9-FF47-A9CF-04451BB2F33A}" presName="hierChild3" presStyleCnt="0"/>
      <dgm:spPr/>
    </dgm:pt>
  </dgm:ptLst>
  <dgm:cxnLst>
    <dgm:cxn modelId="{420B380B-3254-D34D-8D0E-B34BA2FFD540}" type="presOf" srcId="{6C937E42-1E58-D544-A759-4AA869593B9D}" destId="{D66A02E7-0BC8-A344-9E37-3E8E66B26731}" srcOrd="0" destOrd="0" presId="urn:microsoft.com/office/officeart/2005/8/layout/hierarchy1"/>
    <dgm:cxn modelId="{9AE5471E-4E8C-0445-8179-5BA45BBD4C8B}" srcId="{4D09E25C-A2D4-4443-861C-73C47F7AAAF8}" destId="{77BD6471-08C9-FF47-A9CF-04451BB2F33A}" srcOrd="1" destOrd="0" parTransId="{351B667A-02FA-6A46-9966-9A0731BAABF6}" sibTransId="{4F0E07A9-4F07-5243-9EC4-204879C604BE}"/>
    <dgm:cxn modelId="{142BA649-B25B-7D48-BFFF-B1BE6B15A180}" srcId="{4D09E25C-A2D4-4443-861C-73C47F7AAAF8}" destId="{6C937E42-1E58-D544-A759-4AA869593B9D}" srcOrd="0" destOrd="0" parTransId="{9D7EF624-876E-D041-840F-8FD21F9EF231}" sibTransId="{3B940577-3F6D-CC49-A852-1665452355A4}"/>
    <dgm:cxn modelId="{830EC550-2373-B64F-92B4-2B7B03838E5D}" type="presOf" srcId="{351B667A-02FA-6A46-9966-9A0731BAABF6}" destId="{FBCBA5F3-63A7-DC4D-B5D5-7430EB0F857F}" srcOrd="0" destOrd="0" presId="urn:microsoft.com/office/officeart/2005/8/layout/hierarchy1"/>
    <dgm:cxn modelId="{32D09967-4A09-804A-AF73-6C3624BE33A5}" type="presOf" srcId="{1D62FC17-881B-FF4B-8473-0032BB97466F}" destId="{28CEB3B3-2665-A345-ABF0-F36A4BD78BB5}" srcOrd="0" destOrd="0" presId="urn:microsoft.com/office/officeart/2005/8/layout/hierarchy1"/>
    <dgm:cxn modelId="{2E76A36B-105E-1947-8D73-3DE9A62CF48E}" type="presOf" srcId="{4D09E25C-A2D4-4443-861C-73C47F7AAAF8}" destId="{8AF298D1-2C9D-BA4D-A5F0-21C7EBE6FD46}" srcOrd="0" destOrd="0" presId="urn:microsoft.com/office/officeart/2005/8/layout/hierarchy1"/>
    <dgm:cxn modelId="{472F4E7B-6672-A845-AEED-BFB6A171DCC4}" type="presOf" srcId="{9D7EF624-876E-D041-840F-8FD21F9EF231}" destId="{2B583C55-37DC-6D46-8F17-D745BBFF9FC8}" srcOrd="0" destOrd="0" presId="urn:microsoft.com/office/officeart/2005/8/layout/hierarchy1"/>
    <dgm:cxn modelId="{DB092BC6-1738-6045-9F3E-7C0D9BCBB051}" type="presOf" srcId="{77BD6471-08C9-FF47-A9CF-04451BB2F33A}" destId="{F4EC2AF2-4892-3847-98D5-DBD5463D4DEC}" srcOrd="0" destOrd="0" presId="urn:microsoft.com/office/officeart/2005/8/layout/hierarchy1"/>
    <dgm:cxn modelId="{818514CC-68C4-0746-A524-132AA0AB04C1}" srcId="{1D62FC17-881B-FF4B-8473-0032BB97466F}" destId="{4D09E25C-A2D4-4443-861C-73C47F7AAAF8}" srcOrd="0" destOrd="0" parTransId="{419F5375-AB5D-034A-8863-3924CF968E98}" sibTransId="{E1EC0F1E-5170-C34E-A300-CD3913C07D91}"/>
    <dgm:cxn modelId="{1BBF8372-F016-C84C-B41F-202461FC6D83}" type="presParOf" srcId="{28CEB3B3-2665-A345-ABF0-F36A4BD78BB5}" destId="{7CD7EB3F-483D-644F-A8D0-43090551B7DF}" srcOrd="0" destOrd="0" presId="urn:microsoft.com/office/officeart/2005/8/layout/hierarchy1"/>
    <dgm:cxn modelId="{AB18442F-37C0-5545-AC93-E7EB8DA8EF65}" type="presParOf" srcId="{7CD7EB3F-483D-644F-A8D0-43090551B7DF}" destId="{C4C9E921-EC68-294F-9936-3A624BD80C3F}" srcOrd="0" destOrd="0" presId="urn:microsoft.com/office/officeart/2005/8/layout/hierarchy1"/>
    <dgm:cxn modelId="{88CEE132-E260-9446-9B85-B0DF81E97336}" type="presParOf" srcId="{C4C9E921-EC68-294F-9936-3A624BD80C3F}" destId="{5E199D45-D49D-ED4F-98FF-3D220AF15597}" srcOrd="0" destOrd="0" presId="urn:microsoft.com/office/officeart/2005/8/layout/hierarchy1"/>
    <dgm:cxn modelId="{51089877-F84A-8749-A0DE-53A4C38D18A5}" type="presParOf" srcId="{C4C9E921-EC68-294F-9936-3A624BD80C3F}" destId="{8AF298D1-2C9D-BA4D-A5F0-21C7EBE6FD46}" srcOrd="1" destOrd="0" presId="urn:microsoft.com/office/officeart/2005/8/layout/hierarchy1"/>
    <dgm:cxn modelId="{A6E261EB-5A7C-0949-85C3-2F7D482ED5A8}" type="presParOf" srcId="{7CD7EB3F-483D-644F-A8D0-43090551B7DF}" destId="{8BFA0108-0352-D84D-9E8C-93566685C2D3}" srcOrd="1" destOrd="0" presId="urn:microsoft.com/office/officeart/2005/8/layout/hierarchy1"/>
    <dgm:cxn modelId="{7BA9C22A-5023-784C-9886-C240A9BC29EF}" type="presParOf" srcId="{8BFA0108-0352-D84D-9E8C-93566685C2D3}" destId="{2B583C55-37DC-6D46-8F17-D745BBFF9FC8}" srcOrd="0" destOrd="0" presId="urn:microsoft.com/office/officeart/2005/8/layout/hierarchy1"/>
    <dgm:cxn modelId="{79C48B6B-28AA-2445-9364-F4D42DFC619D}" type="presParOf" srcId="{8BFA0108-0352-D84D-9E8C-93566685C2D3}" destId="{44020B7A-583C-9049-A02F-5063057B3661}" srcOrd="1" destOrd="0" presId="urn:microsoft.com/office/officeart/2005/8/layout/hierarchy1"/>
    <dgm:cxn modelId="{92968433-A60E-874F-BE5B-318371DDCF2A}" type="presParOf" srcId="{44020B7A-583C-9049-A02F-5063057B3661}" destId="{40559A6A-8977-7247-A170-062B95D5A212}" srcOrd="0" destOrd="0" presId="urn:microsoft.com/office/officeart/2005/8/layout/hierarchy1"/>
    <dgm:cxn modelId="{A466DF18-601F-6543-B091-52AA08737864}" type="presParOf" srcId="{40559A6A-8977-7247-A170-062B95D5A212}" destId="{2D0F6F4A-04AD-AF45-A1C7-1F4C3DE94501}" srcOrd="0" destOrd="0" presId="urn:microsoft.com/office/officeart/2005/8/layout/hierarchy1"/>
    <dgm:cxn modelId="{A3654F7A-D051-D546-8F83-A87D5687866D}" type="presParOf" srcId="{40559A6A-8977-7247-A170-062B95D5A212}" destId="{D66A02E7-0BC8-A344-9E37-3E8E66B26731}" srcOrd="1" destOrd="0" presId="urn:microsoft.com/office/officeart/2005/8/layout/hierarchy1"/>
    <dgm:cxn modelId="{BA197A27-71F2-6549-A880-E2FD66664B4D}" type="presParOf" srcId="{44020B7A-583C-9049-A02F-5063057B3661}" destId="{4B520886-4D34-ED49-8231-1E1AECA3B24F}" srcOrd="1" destOrd="0" presId="urn:microsoft.com/office/officeart/2005/8/layout/hierarchy1"/>
    <dgm:cxn modelId="{E72FE8BA-05C5-9340-AF99-60BED3D473B1}" type="presParOf" srcId="{8BFA0108-0352-D84D-9E8C-93566685C2D3}" destId="{FBCBA5F3-63A7-DC4D-B5D5-7430EB0F857F}" srcOrd="2" destOrd="0" presId="urn:microsoft.com/office/officeart/2005/8/layout/hierarchy1"/>
    <dgm:cxn modelId="{C9E3E0F8-CDF7-8A4B-AD12-E3084A3284F9}" type="presParOf" srcId="{8BFA0108-0352-D84D-9E8C-93566685C2D3}" destId="{20EB0CE1-D11F-9643-A0EB-60CDB349B13F}" srcOrd="3" destOrd="0" presId="urn:microsoft.com/office/officeart/2005/8/layout/hierarchy1"/>
    <dgm:cxn modelId="{6BE35B08-8090-6E4A-93D7-159E527AD27B}" type="presParOf" srcId="{20EB0CE1-D11F-9643-A0EB-60CDB349B13F}" destId="{3002A9BE-C304-5A42-B4B2-0C5BEB111659}" srcOrd="0" destOrd="0" presId="urn:microsoft.com/office/officeart/2005/8/layout/hierarchy1"/>
    <dgm:cxn modelId="{A283790D-F5FB-7B43-91C9-E96E308BD0C4}" type="presParOf" srcId="{3002A9BE-C304-5A42-B4B2-0C5BEB111659}" destId="{FB510F73-4798-5A4E-8EB4-A41D9E17ECF8}" srcOrd="0" destOrd="0" presId="urn:microsoft.com/office/officeart/2005/8/layout/hierarchy1"/>
    <dgm:cxn modelId="{3FDE0116-3E69-6C40-9F78-9A9C86D78C58}" type="presParOf" srcId="{3002A9BE-C304-5A42-B4B2-0C5BEB111659}" destId="{F4EC2AF2-4892-3847-98D5-DBD5463D4DEC}" srcOrd="1" destOrd="0" presId="urn:microsoft.com/office/officeart/2005/8/layout/hierarchy1"/>
    <dgm:cxn modelId="{320C74C8-3ECD-774A-87D2-A45E91156FED}" type="presParOf" srcId="{20EB0CE1-D11F-9643-A0EB-60CDB349B13F}" destId="{1CB93704-EC34-4F45-AFB9-47F99E40303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DEE4F9-F170-874D-828C-549733DC8A54}" type="doc">
      <dgm:prSet loTypeId="urn:microsoft.com/office/officeart/2005/8/layout/cycle7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27081A-0CD6-644C-96D9-356FFD23F789}">
      <dgm:prSet phldrT="[Text]"/>
      <dgm:spPr/>
      <dgm:t>
        <a:bodyPr/>
        <a:lstStyle/>
        <a:p>
          <a:r>
            <a:rPr lang="en-US" dirty="0"/>
            <a:t>Define Objectives</a:t>
          </a:r>
        </a:p>
      </dgm:t>
    </dgm:pt>
    <dgm:pt modelId="{F73CD08A-9A85-BA4C-AA91-C00FCCB8D438}" type="parTrans" cxnId="{FE6C3E57-9BAB-E64B-BC19-6AE4FC84CEB6}">
      <dgm:prSet/>
      <dgm:spPr/>
      <dgm:t>
        <a:bodyPr/>
        <a:lstStyle/>
        <a:p>
          <a:endParaRPr lang="en-US"/>
        </a:p>
      </dgm:t>
    </dgm:pt>
    <dgm:pt modelId="{43AFC074-D124-7944-B77D-A9CEA1ADCA3B}" type="sibTrans" cxnId="{FE6C3E57-9BAB-E64B-BC19-6AE4FC84CEB6}">
      <dgm:prSet/>
      <dgm:spPr/>
      <dgm:t>
        <a:bodyPr/>
        <a:lstStyle/>
        <a:p>
          <a:endParaRPr lang="en-US"/>
        </a:p>
      </dgm:t>
    </dgm:pt>
    <dgm:pt modelId="{6331D952-B384-2D46-A3A1-6416B2730818}">
      <dgm:prSet phldrT="[Text]"/>
      <dgm:spPr/>
      <dgm:t>
        <a:bodyPr/>
        <a:lstStyle/>
        <a:p>
          <a:r>
            <a:rPr lang="en-US" dirty="0"/>
            <a:t>Data Preparation </a:t>
          </a:r>
        </a:p>
      </dgm:t>
    </dgm:pt>
    <dgm:pt modelId="{4308CF0C-8F02-9E45-AB82-EECE6501AA04}" type="parTrans" cxnId="{95ADF2FF-CEFF-1D4F-955B-A1260384F5B7}">
      <dgm:prSet/>
      <dgm:spPr/>
      <dgm:t>
        <a:bodyPr/>
        <a:lstStyle/>
        <a:p>
          <a:endParaRPr lang="en-US"/>
        </a:p>
      </dgm:t>
    </dgm:pt>
    <dgm:pt modelId="{58ABD9B2-4DF6-654A-915A-61A085B92AEA}" type="sibTrans" cxnId="{95ADF2FF-CEFF-1D4F-955B-A1260384F5B7}">
      <dgm:prSet/>
      <dgm:spPr/>
      <dgm:t>
        <a:bodyPr/>
        <a:lstStyle/>
        <a:p>
          <a:endParaRPr lang="en-US"/>
        </a:p>
      </dgm:t>
    </dgm:pt>
    <dgm:pt modelId="{38C0E69C-9694-294A-B1FD-57D682A1DD54}">
      <dgm:prSet phldrT="[Text]"/>
      <dgm:spPr/>
      <dgm:t>
        <a:bodyPr/>
        <a:lstStyle/>
        <a:p>
          <a:r>
            <a:rPr lang="en-US" dirty="0"/>
            <a:t>Model Building</a:t>
          </a:r>
        </a:p>
      </dgm:t>
    </dgm:pt>
    <dgm:pt modelId="{C5302BBF-288F-8248-8671-72A5DB837EF6}" type="parTrans" cxnId="{60418B41-12E6-4542-A3EF-B72C18452BF0}">
      <dgm:prSet/>
      <dgm:spPr/>
      <dgm:t>
        <a:bodyPr/>
        <a:lstStyle/>
        <a:p>
          <a:endParaRPr lang="en-US"/>
        </a:p>
      </dgm:t>
    </dgm:pt>
    <dgm:pt modelId="{BBC2E477-8BA1-964F-8ACA-0499ED6AAFA8}" type="sibTrans" cxnId="{60418B41-12E6-4542-A3EF-B72C18452BF0}">
      <dgm:prSet/>
      <dgm:spPr/>
      <dgm:t>
        <a:bodyPr/>
        <a:lstStyle/>
        <a:p>
          <a:endParaRPr lang="en-US"/>
        </a:p>
      </dgm:t>
    </dgm:pt>
    <dgm:pt modelId="{C6B526F0-CD06-BA4E-89FB-B1779B79CBDA}">
      <dgm:prSet phldrT="[Text]"/>
      <dgm:spPr/>
      <dgm:t>
        <a:bodyPr/>
        <a:lstStyle/>
        <a:p>
          <a:r>
            <a:rPr lang="en-US" dirty="0"/>
            <a:t>Model Deployment</a:t>
          </a:r>
        </a:p>
      </dgm:t>
    </dgm:pt>
    <dgm:pt modelId="{6A955128-E29B-A94F-BEC3-12F24A46F584}" type="parTrans" cxnId="{7362C071-6F61-C049-83F2-BDC0AD6DF911}">
      <dgm:prSet/>
      <dgm:spPr/>
      <dgm:t>
        <a:bodyPr/>
        <a:lstStyle/>
        <a:p>
          <a:endParaRPr lang="en-US"/>
        </a:p>
      </dgm:t>
    </dgm:pt>
    <dgm:pt modelId="{C0C47CA1-546A-3D4D-9386-D33273F4C962}" type="sibTrans" cxnId="{7362C071-6F61-C049-83F2-BDC0AD6DF911}">
      <dgm:prSet/>
      <dgm:spPr/>
      <dgm:t>
        <a:bodyPr/>
        <a:lstStyle/>
        <a:p>
          <a:endParaRPr lang="en-US"/>
        </a:p>
      </dgm:t>
    </dgm:pt>
    <dgm:pt modelId="{A077038D-1091-6F4B-9992-22C515A5112D}">
      <dgm:prSet/>
      <dgm:spPr/>
      <dgm:t>
        <a:bodyPr/>
        <a:lstStyle/>
        <a:p>
          <a:r>
            <a:rPr lang="en-US" dirty="0"/>
            <a:t>Model Evaluation</a:t>
          </a:r>
        </a:p>
      </dgm:t>
    </dgm:pt>
    <dgm:pt modelId="{F5A82671-CAF6-0F41-BB3D-6D7E096DB205}" type="parTrans" cxnId="{A485AABA-E1CA-8A44-B810-1D5A569DADD2}">
      <dgm:prSet/>
      <dgm:spPr/>
      <dgm:t>
        <a:bodyPr/>
        <a:lstStyle/>
        <a:p>
          <a:endParaRPr lang="en-US"/>
        </a:p>
      </dgm:t>
    </dgm:pt>
    <dgm:pt modelId="{A9C6130E-1F6F-D342-A9D3-046AB9D77C03}" type="sibTrans" cxnId="{A485AABA-E1CA-8A44-B810-1D5A569DADD2}">
      <dgm:prSet/>
      <dgm:spPr/>
      <dgm:t>
        <a:bodyPr/>
        <a:lstStyle/>
        <a:p>
          <a:endParaRPr lang="en-US"/>
        </a:p>
      </dgm:t>
    </dgm:pt>
    <dgm:pt modelId="{9E35B0D7-5CC8-6941-9B18-D9C152E30E46}" type="pres">
      <dgm:prSet presAssocID="{EBDEE4F9-F170-874D-828C-549733DC8A54}" presName="Name0" presStyleCnt="0">
        <dgm:presLayoutVars>
          <dgm:dir/>
          <dgm:resizeHandles val="exact"/>
        </dgm:presLayoutVars>
      </dgm:prSet>
      <dgm:spPr/>
    </dgm:pt>
    <dgm:pt modelId="{958348B2-D2D2-0143-9B2D-A2A011102E46}" type="pres">
      <dgm:prSet presAssocID="{6827081A-0CD6-644C-96D9-356FFD23F789}" presName="node" presStyleLbl="node1" presStyleIdx="0" presStyleCnt="5">
        <dgm:presLayoutVars>
          <dgm:bulletEnabled val="1"/>
        </dgm:presLayoutVars>
      </dgm:prSet>
      <dgm:spPr/>
    </dgm:pt>
    <dgm:pt modelId="{633BBCA7-217C-6A47-9563-75C4F75651EA}" type="pres">
      <dgm:prSet presAssocID="{43AFC074-D124-7944-B77D-A9CEA1ADCA3B}" presName="sibTrans" presStyleLbl="sibTrans2D1" presStyleIdx="0" presStyleCnt="5" custLinFactNeighborX="15716" custLinFactNeighborY="-55187"/>
      <dgm:spPr/>
    </dgm:pt>
    <dgm:pt modelId="{930633C2-CB48-454A-94A3-3352913FD584}" type="pres">
      <dgm:prSet presAssocID="{43AFC074-D124-7944-B77D-A9CEA1ADCA3B}" presName="connectorText" presStyleLbl="sibTrans2D1" presStyleIdx="0" presStyleCnt="5"/>
      <dgm:spPr/>
    </dgm:pt>
    <dgm:pt modelId="{AB7CDEAB-14FD-EA45-AF30-8E6B50CD60B2}" type="pres">
      <dgm:prSet presAssocID="{6331D952-B384-2D46-A3A1-6416B2730818}" presName="node" presStyleLbl="node1" presStyleIdx="1" presStyleCnt="5" custRadScaleRad="98501" custRadScaleInc="18707">
        <dgm:presLayoutVars>
          <dgm:bulletEnabled val="1"/>
        </dgm:presLayoutVars>
      </dgm:prSet>
      <dgm:spPr/>
    </dgm:pt>
    <dgm:pt modelId="{FDA639FF-F469-1D42-945B-0AC6DDC41832}" type="pres">
      <dgm:prSet presAssocID="{58ABD9B2-4DF6-654A-915A-61A085B92AEA}" presName="sibTrans" presStyleLbl="sibTrans2D1" presStyleIdx="1" presStyleCnt="5"/>
      <dgm:spPr/>
    </dgm:pt>
    <dgm:pt modelId="{5FD5380B-5205-3947-98F8-4CC622B19CC8}" type="pres">
      <dgm:prSet presAssocID="{58ABD9B2-4DF6-654A-915A-61A085B92AEA}" presName="connectorText" presStyleLbl="sibTrans2D1" presStyleIdx="1" presStyleCnt="5"/>
      <dgm:spPr/>
    </dgm:pt>
    <dgm:pt modelId="{3EC3895E-FE1C-C146-85F8-E09D9A6ED6D5}" type="pres">
      <dgm:prSet presAssocID="{38C0E69C-9694-294A-B1FD-57D682A1DD54}" presName="node" presStyleLbl="node1" presStyleIdx="2" presStyleCnt="5">
        <dgm:presLayoutVars>
          <dgm:bulletEnabled val="1"/>
        </dgm:presLayoutVars>
      </dgm:prSet>
      <dgm:spPr/>
    </dgm:pt>
    <dgm:pt modelId="{87B74E7C-A0FD-E549-955B-BBF80B23765C}" type="pres">
      <dgm:prSet presAssocID="{BBC2E477-8BA1-964F-8ACA-0499ED6AAFA8}" presName="sibTrans" presStyleLbl="sibTrans2D1" presStyleIdx="2" presStyleCnt="5"/>
      <dgm:spPr/>
    </dgm:pt>
    <dgm:pt modelId="{6DA35B38-B093-E04D-9039-F356FA5A46AE}" type="pres">
      <dgm:prSet presAssocID="{BBC2E477-8BA1-964F-8ACA-0499ED6AAFA8}" presName="connectorText" presStyleLbl="sibTrans2D1" presStyleIdx="2" presStyleCnt="5"/>
      <dgm:spPr/>
    </dgm:pt>
    <dgm:pt modelId="{914FCC23-9F12-A543-BF32-253E03656B93}" type="pres">
      <dgm:prSet presAssocID="{A077038D-1091-6F4B-9992-22C515A5112D}" presName="node" presStyleLbl="node1" presStyleIdx="3" presStyleCnt="5">
        <dgm:presLayoutVars>
          <dgm:bulletEnabled val="1"/>
        </dgm:presLayoutVars>
      </dgm:prSet>
      <dgm:spPr/>
    </dgm:pt>
    <dgm:pt modelId="{47A103BD-529E-E046-A757-6167C93308F7}" type="pres">
      <dgm:prSet presAssocID="{A9C6130E-1F6F-D342-A9D3-046AB9D77C03}" presName="sibTrans" presStyleLbl="sibTrans2D1" presStyleIdx="3" presStyleCnt="5"/>
      <dgm:spPr/>
    </dgm:pt>
    <dgm:pt modelId="{99B0F6F6-7CE0-F548-A271-59A0EF4E234C}" type="pres">
      <dgm:prSet presAssocID="{A9C6130E-1F6F-D342-A9D3-046AB9D77C03}" presName="connectorText" presStyleLbl="sibTrans2D1" presStyleIdx="3" presStyleCnt="5"/>
      <dgm:spPr/>
    </dgm:pt>
    <dgm:pt modelId="{D5D4742F-497B-C44D-8032-B2742BB588DE}" type="pres">
      <dgm:prSet presAssocID="{C6B526F0-CD06-BA4E-89FB-B1779B79CBDA}" presName="node" presStyleLbl="node1" presStyleIdx="4" presStyleCnt="5">
        <dgm:presLayoutVars>
          <dgm:bulletEnabled val="1"/>
        </dgm:presLayoutVars>
      </dgm:prSet>
      <dgm:spPr/>
    </dgm:pt>
    <dgm:pt modelId="{6479D637-4CD8-6B4E-B6CB-F2BB3AB7256D}" type="pres">
      <dgm:prSet presAssocID="{C0C47CA1-546A-3D4D-9386-D33273F4C962}" presName="sibTrans" presStyleLbl="sibTrans2D1" presStyleIdx="4" presStyleCnt="5" custLinFactNeighborX="-44120" custLinFactNeighborY="-26251"/>
      <dgm:spPr/>
    </dgm:pt>
    <dgm:pt modelId="{E70D2393-3501-C34B-9701-F3228C893D6F}" type="pres">
      <dgm:prSet presAssocID="{C0C47CA1-546A-3D4D-9386-D33273F4C962}" presName="connectorText" presStyleLbl="sibTrans2D1" presStyleIdx="4" presStyleCnt="5"/>
      <dgm:spPr/>
    </dgm:pt>
  </dgm:ptLst>
  <dgm:cxnLst>
    <dgm:cxn modelId="{AA34CE08-4A47-6C4B-A19F-3A11B3493F1C}" type="presOf" srcId="{58ABD9B2-4DF6-654A-915A-61A085B92AEA}" destId="{FDA639FF-F469-1D42-945B-0AC6DDC41832}" srcOrd="0" destOrd="0" presId="urn:microsoft.com/office/officeart/2005/8/layout/cycle7"/>
    <dgm:cxn modelId="{73032520-2B4E-A440-90C6-6DFDD994726D}" type="presOf" srcId="{6331D952-B384-2D46-A3A1-6416B2730818}" destId="{AB7CDEAB-14FD-EA45-AF30-8E6B50CD60B2}" srcOrd="0" destOrd="0" presId="urn:microsoft.com/office/officeart/2005/8/layout/cycle7"/>
    <dgm:cxn modelId="{47FD222B-F9E8-8447-9A16-6FCBFF8CB9EB}" type="presOf" srcId="{6827081A-0CD6-644C-96D9-356FFD23F789}" destId="{958348B2-D2D2-0143-9B2D-A2A011102E46}" srcOrd="0" destOrd="0" presId="urn:microsoft.com/office/officeart/2005/8/layout/cycle7"/>
    <dgm:cxn modelId="{C09E7E32-648F-2448-8265-E18B7AE17424}" type="presOf" srcId="{C0C47CA1-546A-3D4D-9386-D33273F4C962}" destId="{6479D637-4CD8-6B4E-B6CB-F2BB3AB7256D}" srcOrd="0" destOrd="0" presId="urn:microsoft.com/office/officeart/2005/8/layout/cycle7"/>
    <dgm:cxn modelId="{5985553A-CB8A-454B-BB9D-B8D82FC6BEBE}" type="presOf" srcId="{58ABD9B2-4DF6-654A-915A-61A085B92AEA}" destId="{5FD5380B-5205-3947-98F8-4CC622B19CC8}" srcOrd="1" destOrd="0" presId="urn:microsoft.com/office/officeart/2005/8/layout/cycle7"/>
    <dgm:cxn modelId="{60418B41-12E6-4542-A3EF-B72C18452BF0}" srcId="{EBDEE4F9-F170-874D-828C-549733DC8A54}" destId="{38C0E69C-9694-294A-B1FD-57D682A1DD54}" srcOrd="2" destOrd="0" parTransId="{C5302BBF-288F-8248-8671-72A5DB837EF6}" sibTransId="{BBC2E477-8BA1-964F-8ACA-0499ED6AAFA8}"/>
    <dgm:cxn modelId="{16AF0746-B23D-8A45-B50C-357DB97A75E0}" type="presOf" srcId="{38C0E69C-9694-294A-B1FD-57D682A1DD54}" destId="{3EC3895E-FE1C-C146-85F8-E09D9A6ED6D5}" srcOrd="0" destOrd="0" presId="urn:microsoft.com/office/officeart/2005/8/layout/cycle7"/>
    <dgm:cxn modelId="{710B7D50-1F96-BC4A-A734-15491D56D034}" type="presOf" srcId="{A9C6130E-1F6F-D342-A9D3-046AB9D77C03}" destId="{47A103BD-529E-E046-A757-6167C93308F7}" srcOrd="0" destOrd="0" presId="urn:microsoft.com/office/officeart/2005/8/layout/cycle7"/>
    <dgm:cxn modelId="{494AA853-D0A8-CE43-BC6A-9048BCBEDABE}" type="presOf" srcId="{43AFC074-D124-7944-B77D-A9CEA1ADCA3B}" destId="{930633C2-CB48-454A-94A3-3352913FD584}" srcOrd="1" destOrd="0" presId="urn:microsoft.com/office/officeart/2005/8/layout/cycle7"/>
    <dgm:cxn modelId="{4EA9AD53-D9A0-0B4A-9F41-22B16E88EEF0}" type="presOf" srcId="{C0C47CA1-546A-3D4D-9386-D33273F4C962}" destId="{E70D2393-3501-C34B-9701-F3228C893D6F}" srcOrd="1" destOrd="0" presId="urn:microsoft.com/office/officeart/2005/8/layout/cycle7"/>
    <dgm:cxn modelId="{01E16856-818C-5844-B88C-D804B61EDC92}" type="presOf" srcId="{C6B526F0-CD06-BA4E-89FB-B1779B79CBDA}" destId="{D5D4742F-497B-C44D-8032-B2742BB588DE}" srcOrd="0" destOrd="0" presId="urn:microsoft.com/office/officeart/2005/8/layout/cycle7"/>
    <dgm:cxn modelId="{2605A156-42BE-8446-9107-6F4AFA51ED86}" type="presOf" srcId="{A077038D-1091-6F4B-9992-22C515A5112D}" destId="{914FCC23-9F12-A543-BF32-253E03656B93}" srcOrd="0" destOrd="0" presId="urn:microsoft.com/office/officeart/2005/8/layout/cycle7"/>
    <dgm:cxn modelId="{FE6C3E57-9BAB-E64B-BC19-6AE4FC84CEB6}" srcId="{EBDEE4F9-F170-874D-828C-549733DC8A54}" destId="{6827081A-0CD6-644C-96D9-356FFD23F789}" srcOrd="0" destOrd="0" parTransId="{F73CD08A-9A85-BA4C-AA91-C00FCCB8D438}" sibTransId="{43AFC074-D124-7944-B77D-A9CEA1ADCA3B}"/>
    <dgm:cxn modelId="{F1C02167-A7D3-C542-A5DA-8297EB776A49}" type="presOf" srcId="{BBC2E477-8BA1-964F-8ACA-0499ED6AAFA8}" destId="{87B74E7C-A0FD-E549-955B-BBF80B23765C}" srcOrd="0" destOrd="0" presId="urn:microsoft.com/office/officeart/2005/8/layout/cycle7"/>
    <dgm:cxn modelId="{E3615370-09E6-7645-9D88-2143E75426DE}" type="presOf" srcId="{43AFC074-D124-7944-B77D-A9CEA1ADCA3B}" destId="{633BBCA7-217C-6A47-9563-75C4F75651EA}" srcOrd="0" destOrd="0" presId="urn:microsoft.com/office/officeart/2005/8/layout/cycle7"/>
    <dgm:cxn modelId="{7362C071-6F61-C049-83F2-BDC0AD6DF911}" srcId="{EBDEE4F9-F170-874D-828C-549733DC8A54}" destId="{C6B526F0-CD06-BA4E-89FB-B1779B79CBDA}" srcOrd="4" destOrd="0" parTransId="{6A955128-E29B-A94F-BEC3-12F24A46F584}" sibTransId="{C0C47CA1-546A-3D4D-9386-D33273F4C962}"/>
    <dgm:cxn modelId="{0EC7DE87-DF2E-7E42-AA07-19419B65A2AB}" type="presOf" srcId="{BBC2E477-8BA1-964F-8ACA-0499ED6AAFA8}" destId="{6DA35B38-B093-E04D-9039-F356FA5A46AE}" srcOrd="1" destOrd="0" presId="urn:microsoft.com/office/officeart/2005/8/layout/cycle7"/>
    <dgm:cxn modelId="{B67F3B8A-B9CA-E34E-9587-17FF3AB5AB89}" type="presOf" srcId="{EBDEE4F9-F170-874D-828C-549733DC8A54}" destId="{9E35B0D7-5CC8-6941-9B18-D9C152E30E46}" srcOrd="0" destOrd="0" presId="urn:microsoft.com/office/officeart/2005/8/layout/cycle7"/>
    <dgm:cxn modelId="{A485AABA-E1CA-8A44-B810-1D5A569DADD2}" srcId="{EBDEE4F9-F170-874D-828C-549733DC8A54}" destId="{A077038D-1091-6F4B-9992-22C515A5112D}" srcOrd="3" destOrd="0" parTransId="{F5A82671-CAF6-0F41-BB3D-6D7E096DB205}" sibTransId="{A9C6130E-1F6F-D342-A9D3-046AB9D77C03}"/>
    <dgm:cxn modelId="{988256CC-E38E-074D-963F-8BA93F978ED0}" type="presOf" srcId="{A9C6130E-1F6F-D342-A9D3-046AB9D77C03}" destId="{99B0F6F6-7CE0-F548-A271-59A0EF4E234C}" srcOrd="1" destOrd="0" presId="urn:microsoft.com/office/officeart/2005/8/layout/cycle7"/>
    <dgm:cxn modelId="{95ADF2FF-CEFF-1D4F-955B-A1260384F5B7}" srcId="{EBDEE4F9-F170-874D-828C-549733DC8A54}" destId="{6331D952-B384-2D46-A3A1-6416B2730818}" srcOrd="1" destOrd="0" parTransId="{4308CF0C-8F02-9E45-AB82-EECE6501AA04}" sibTransId="{58ABD9B2-4DF6-654A-915A-61A085B92AEA}"/>
    <dgm:cxn modelId="{65E6CC11-865B-D542-939C-4CF84486002C}" type="presParOf" srcId="{9E35B0D7-5CC8-6941-9B18-D9C152E30E46}" destId="{958348B2-D2D2-0143-9B2D-A2A011102E46}" srcOrd="0" destOrd="0" presId="urn:microsoft.com/office/officeart/2005/8/layout/cycle7"/>
    <dgm:cxn modelId="{424D398B-EFB1-074D-8A02-A116FDC53A78}" type="presParOf" srcId="{9E35B0D7-5CC8-6941-9B18-D9C152E30E46}" destId="{633BBCA7-217C-6A47-9563-75C4F75651EA}" srcOrd="1" destOrd="0" presId="urn:microsoft.com/office/officeart/2005/8/layout/cycle7"/>
    <dgm:cxn modelId="{B145D056-5A48-C045-A086-B368F5753D28}" type="presParOf" srcId="{633BBCA7-217C-6A47-9563-75C4F75651EA}" destId="{930633C2-CB48-454A-94A3-3352913FD584}" srcOrd="0" destOrd="0" presId="urn:microsoft.com/office/officeart/2005/8/layout/cycle7"/>
    <dgm:cxn modelId="{4809C1D2-7182-8040-B507-241E8EF596E2}" type="presParOf" srcId="{9E35B0D7-5CC8-6941-9B18-D9C152E30E46}" destId="{AB7CDEAB-14FD-EA45-AF30-8E6B50CD60B2}" srcOrd="2" destOrd="0" presId="urn:microsoft.com/office/officeart/2005/8/layout/cycle7"/>
    <dgm:cxn modelId="{C0D4B135-193B-7F48-AF87-6C84F116F261}" type="presParOf" srcId="{9E35B0D7-5CC8-6941-9B18-D9C152E30E46}" destId="{FDA639FF-F469-1D42-945B-0AC6DDC41832}" srcOrd="3" destOrd="0" presId="urn:microsoft.com/office/officeart/2005/8/layout/cycle7"/>
    <dgm:cxn modelId="{E31323EE-3FF3-B447-92ED-D66696DD268D}" type="presParOf" srcId="{FDA639FF-F469-1D42-945B-0AC6DDC41832}" destId="{5FD5380B-5205-3947-98F8-4CC622B19CC8}" srcOrd="0" destOrd="0" presId="urn:microsoft.com/office/officeart/2005/8/layout/cycle7"/>
    <dgm:cxn modelId="{878C4696-C18D-8448-9EB4-7F1AB6C7C1D2}" type="presParOf" srcId="{9E35B0D7-5CC8-6941-9B18-D9C152E30E46}" destId="{3EC3895E-FE1C-C146-85F8-E09D9A6ED6D5}" srcOrd="4" destOrd="0" presId="urn:microsoft.com/office/officeart/2005/8/layout/cycle7"/>
    <dgm:cxn modelId="{59BFFA32-9AC5-A941-BBA6-A576BA818443}" type="presParOf" srcId="{9E35B0D7-5CC8-6941-9B18-D9C152E30E46}" destId="{87B74E7C-A0FD-E549-955B-BBF80B23765C}" srcOrd="5" destOrd="0" presId="urn:microsoft.com/office/officeart/2005/8/layout/cycle7"/>
    <dgm:cxn modelId="{2FB0FD26-C76F-F246-BBDB-EBB870ADFE75}" type="presParOf" srcId="{87B74E7C-A0FD-E549-955B-BBF80B23765C}" destId="{6DA35B38-B093-E04D-9039-F356FA5A46AE}" srcOrd="0" destOrd="0" presId="urn:microsoft.com/office/officeart/2005/8/layout/cycle7"/>
    <dgm:cxn modelId="{C607A941-3286-0B4F-9B36-10D170943FAA}" type="presParOf" srcId="{9E35B0D7-5CC8-6941-9B18-D9C152E30E46}" destId="{914FCC23-9F12-A543-BF32-253E03656B93}" srcOrd="6" destOrd="0" presId="urn:microsoft.com/office/officeart/2005/8/layout/cycle7"/>
    <dgm:cxn modelId="{5444E5B3-10D2-1841-B449-606C8E2051FE}" type="presParOf" srcId="{9E35B0D7-5CC8-6941-9B18-D9C152E30E46}" destId="{47A103BD-529E-E046-A757-6167C93308F7}" srcOrd="7" destOrd="0" presId="urn:microsoft.com/office/officeart/2005/8/layout/cycle7"/>
    <dgm:cxn modelId="{008BB468-1AD5-1E43-9F33-78C56B202CD9}" type="presParOf" srcId="{47A103BD-529E-E046-A757-6167C93308F7}" destId="{99B0F6F6-7CE0-F548-A271-59A0EF4E234C}" srcOrd="0" destOrd="0" presId="urn:microsoft.com/office/officeart/2005/8/layout/cycle7"/>
    <dgm:cxn modelId="{07CD38C5-9D82-AA45-A581-63ED4FC758D8}" type="presParOf" srcId="{9E35B0D7-5CC8-6941-9B18-D9C152E30E46}" destId="{D5D4742F-497B-C44D-8032-B2742BB588DE}" srcOrd="8" destOrd="0" presId="urn:microsoft.com/office/officeart/2005/8/layout/cycle7"/>
    <dgm:cxn modelId="{D83BEF43-D0DB-B748-93D6-B977B60BA9B6}" type="presParOf" srcId="{9E35B0D7-5CC8-6941-9B18-D9C152E30E46}" destId="{6479D637-4CD8-6B4E-B6CB-F2BB3AB7256D}" srcOrd="9" destOrd="0" presId="urn:microsoft.com/office/officeart/2005/8/layout/cycle7"/>
    <dgm:cxn modelId="{06E68C78-48D9-7748-870C-BD031F41164C}" type="presParOf" srcId="{6479D637-4CD8-6B4E-B6CB-F2BB3AB7256D}" destId="{E70D2393-3501-C34B-9701-F3228C893D6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FB5157-D807-1148-8E4C-E2444C7B2D54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0472C-CA4B-2C40-96CC-AA196AEF20ED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rgbClr val="2D9DFF"/>
              </a:solidFill>
            </a:rPr>
            <a:t>Raw Data</a:t>
          </a:r>
        </a:p>
      </dgm:t>
    </dgm:pt>
    <dgm:pt modelId="{B401B954-C400-C64E-A557-61E7C24B78EE}" type="parTrans" cxnId="{75EA7E92-ACC4-EF40-92CD-DA4FF1C0A916}">
      <dgm:prSet/>
      <dgm:spPr/>
      <dgm:t>
        <a:bodyPr/>
        <a:lstStyle/>
        <a:p>
          <a:endParaRPr lang="en-US"/>
        </a:p>
      </dgm:t>
    </dgm:pt>
    <dgm:pt modelId="{26602798-7D6C-5F47-A42B-FDA9CFE9656A}" type="sibTrans" cxnId="{75EA7E92-ACC4-EF40-92CD-DA4FF1C0A916}">
      <dgm:prSet/>
      <dgm:spPr/>
      <dgm:t>
        <a:bodyPr/>
        <a:lstStyle/>
        <a:p>
          <a:endParaRPr lang="en-US"/>
        </a:p>
      </dgm:t>
    </dgm:pt>
    <dgm:pt modelId="{8080AEEF-BD4C-EF47-9C82-2566A042E53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dirty="0">
              <a:solidFill>
                <a:srgbClr val="2D9DFF"/>
              </a:solidFill>
            </a:rPr>
            <a:t>Data Transformation</a:t>
          </a:r>
        </a:p>
      </dgm:t>
    </dgm:pt>
    <dgm:pt modelId="{756D08AE-19A1-7546-A445-48744ED8EFC5}" type="parTrans" cxnId="{4995EEFD-5F26-D04E-B83C-82BE55F77BB3}">
      <dgm:prSet/>
      <dgm:spPr/>
      <dgm:t>
        <a:bodyPr/>
        <a:lstStyle/>
        <a:p>
          <a:endParaRPr lang="en-US"/>
        </a:p>
      </dgm:t>
    </dgm:pt>
    <dgm:pt modelId="{21E97356-4EC9-ED49-910B-82578A897DC4}" type="sibTrans" cxnId="{4995EEFD-5F26-D04E-B83C-82BE55F77BB3}">
      <dgm:prSet/>
      <dgm:spPr/>
      <dgm:t>
        <a:bodyPr/>
        <a:lstStyle/>
        <a:p>
          <a:endParaRPr lang="en-US"/>
        </a:p>
      </dgm:t>
    </dgm:pt>
    <dgm:pt modelId="{81292CA6-5329-B64D-AA97-B7CFFC91F46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>
              <a:solidFill>
                <a:srgbClr val="2D9DFF"/>
              </a:solidFill>
            </a:rPr>
            <a:t>Data Ready</a:t>
          </a:r>
        </a:p>
      </dgm:t>
    </dgm:pt>
    <dgm:pt modelId="{C4C7DBB5-83C1-3A49-AEDB-1CBA5F5CA981}" type="parTrans" cxnId="{24E2FA7E-85BB-104C-AE7B-3BABFAB5B89E}">
      <dgm:prSet/>
      <dgm:spPr/>
      <dgm:t>
        <a:bodyPr/>
        <a:lstStyle/>
        <a:p>
          <a:endParaRPr lang="en-US"/>
        </a:p>
      </dgm:t>
    </dgm:pt>
    <dgm:pt modelId="{5E421939-8B37-144B-8E1C-ED65D395CF7C}" type="sibTrans" cxnId="{24E2FA7E-85BB-104C-AE7B-3BABFAB5B89E}">
      <dgm:prSet/>
      <dgm:spPr/>
      <dgm:t>
        <a:bodyPr/>
        <a:lstStyle/>
        <a:p>
          <a:endParaRPr lang="en-US"/>
        </a:p>
      </dgm:t>
    </dgm:pt>
    <dgm:pt modelId="{96E19FFC-7871-9648-A1DF-107A818876C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Scaling</a:t>
          </a:r>
        </a:p>
      </dgm:t>
    </dgm:pt>
    <dgm:pt modelId="{99C16FC1-CF95-A64B-A114-CBB54D8191C1}" type="parTrans" cxnId="{C4591693-B5B9-624B-9631-1D150A3F8436}">
      <dgm:prSet/>
      <dgm:spPr/>
      <dgm:t>
        <a:bodyPr/>
        <a:lstStyle/>
        <a:p>
          <a:endParaRPr lang="en-US"/>
        </a:p>
      </dgm:t>
    </dgm:pt>
    <dgm:pt modelId="{B39C2C18-33F4-A04A-A46B-6227C2A00832}" type="sibTrans" cxnId="{C4591693-B5B9-624B-9631-1D150A3F8436}">
      <dgm:prSet/>
      <dgm:spPr/>
      <dgm:t>
        <a:bodyPr/>
        <a:lstStyle/>
        <a:p>
          <a:endParaRPr lang="en-US"/>
        </a:p>
      </dgm:t>
    </dgm:pt>
    <dgm:pt modelId="{FB38ACF1-97FA-6341-B11B-66680E8E044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Centering</a:t>
          </a:r>
        </a:p>
      </dgm:t>
    </dgm:pt>
    <dgm:pt modelId="{070FC528-C837-D546-8F8D-55C9F6557EEE}" type="parTrans" cxnId="{E11A3728-0808-3142-B128-6A3C54528935}">
      <dgm:prSet/>
      <dgm:spPr/>
      <dgm:t>
        <a:bodyPr/>
        <a:lstStyle/>
        <a:p>
          <a:endParaRPr lang="en-US"/>
        </a:p>
      </dgm:t>
    </dgm:pt>
    <dgm:pt modelId="{A6932699-07E9-F749-A892-A6DF80802503}" type="sibTrans" cxnId="{E11A3728-0808-3142-B128-6A3C54528935}">
      <dgm:prSet/>
      <dgm:spPr/>
      <dgm:t>
        <a:bodyPr/>
        <a:lstStyle/>
        <a:p>
          <a:endParaRPr lang="en-US"/>
        </a:p>
      </dgm:t>
    </dgm:pt>
    <dgm:pt modelId="{3BDE6071-F6B2-C74B-B4F9-E9D67EA0396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 err="1"/>
            <a:t>Skewness</a:t>
          </a:r>
          <a:endParaRPr lang="en-US" sz="1000" b="1" dirty="0"/>
        </a:p>
      </dgm:t>
    </dgm:pt>
    <dgm:pt modelId="{35CD30D4-472E-264A-B9F4-77D2D96CFD27}" type="parTrans" cxnId="{444B8A61-5542-E348-814D-12DDEE0ED92A}">
      <dgm:prSet/>
      <dgm:spPr/>
      <dgm:t>
        <a:bodyPr/>
        <a:lstStyle/>
        <a:p>
          <a:endParaRPr lang="en-US"/>
        </a:p>
      </dgm:t>
    </dgm:pt>
    <dgm:pt modelId="{5B0E82F8-41BF-8D4D-ADF5-36C8B88D2690}" type="sibTrans" cxnId="{444B8A61-5542-E348-814D-12DDEE0ED92A}">
      <dgm:prSet/>
      <dgm:spPr/>
      <dgm:t>
        <a:bodyPr/>
        <a:lstStyle/>
        <a:p>
          <a:endParaRPr lang="en-US"/>
        </a:p>
      </dgm:t>
    </dgm:pt>
    <dgm:pt modelId="{91D765DF-29E6-EC4B-8263-E5301A49B5B5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Outliers</a:t>
          </a:r>
        </a:p>
      </dgm:t>
    </dgm:pt>
    <dgm:pt modelId="{D2D224EE-1890-9F4D-9599-50B63F235A76}" type="parTrans" cxnId="{99D15461-30F0-B54A-978E-375272E6231C}">
      <dgm:prSet/>
      <dgm:spPr/>
      <dgm:t>
        <a:bodyPr/>
        <a:lstStyle/>
        <a:p>
          <a:endParaRPr lang="en-US"/>
        </a:p>
      </dgm:t>
    </dgm:pt>
    <dgm:pt modelId="{C1373A71-1667-6B4A-A9DA-6E7D9EA23E8A}" type="sibTrans" cxnId="{99D15461-30F0-B54A-978E-375272E6231C}">
      <dgm:prSet/>
      <dgm:spPr/>
      <dgm:t>
        <a:bodyPr/>
        <a:lstStyle/>
        <a:p>
          <a:endParaRPr lang="en-US"/>
        </a:p>
      </dgm:t>
    </dgm:pt>
    <dgm:pt modelId="{849FAA9F-F170-F343-BE59-E3830AD911D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Missing Values</a:t>
          </a:r>
        </a:p>
      </dgm:t>
    </dgm:pt>
    <dgm:pt modelId="{E349F212-B7AF-9047-AAB5-4470C5520EAD}" type="parTrans" cxnId="{9CCE2470-974A-BB40-8104-6D4D9C750640}">
      <dgm:prSet/>
      <dgm:spPr/>
      <dgm:t>
        <a:bodyPr/>
        <a:lstStyle/>
        <a:p>
          <a:endParaRPr lang="en-US"/>
        </a:p>
      </dgm:t>
    </dgm:pt>
    <dgm:pt modelId="{D1A3A3F2-8A41-F343-9D53-E56A384C8CFF}" type="sibTrans" cxnId="{9CCE2470-974A-BB40-8104-6D4D9C750640}">
      <dgm:prSet/>
      <dgm:spPr/>
      <dgm:t>
        <a:bodyPr/>
        <a:lstStyle/>
        <a:p>
          <a:endParaRPr lang="en-US"/>
        </a:p>
      </dgm:t>
    </dgm:pt>
    <dgm:pt modelId="{710151E5-4575-404E-928B-1ADA0CC94E5C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sz="1000" b="1" dirty="0"/>
            <a:t>Errors</a:t>
          </a:r>
        </a:p>
      </dgm:t>
    </dgm:pt>
    <dgm:pt modelId="{ECD283AC-6704-FA49-873A-374411A3B973}" type="parTrans" cxnId="{FD200601-2ABD-0942-B8D3-2B46D2A9F715}">
      <dgm:prSet/>
      <dgm:spPr/>
      <dgm:t>
        <a:bodyPr/>
        <a:lstStyle/>
        <a:p>
          <a:endParaRPr lang="en-US"/>
        </a:p>
      </dgm:t>
    </dgm:pt>
    <dgm:pt modelId="{9283D332-27AF-9047-8097-0EF261BF696C}" type="sibTrans" cxnId="{FD200601-2ABD-0942-B8D3-2B46D2A9F715}">
      <dgm:prSet/>
      <dgm:spPr/>
      <dgm:t>
        <a:bodyPr/>
        <a:lstStyle/>
        <a:p>
          <a:endParaRPr lang="en-US"/>
        </a:p>
      </dgm:t>
    </dgm:pt>
    <dgm:pt modelId="{049ECBCD-AB8D-DD49-8EA5-16FB8DEF5063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Missing Values</a:t>
          </a:r>
        </a:p>
      </dgm:t>
    </dgm:pt>
    <dgm:pt modelId="{B48CC525-317E-E045-8C25-86894E957124}" type="parTrans" cxnId="{F7FD73FC-60DD-0443-A863-169ADFD0147B}">
      <dgm:prSet/>
      <dgm:spPr/>
      <dgm:t>
        <a:bodyPr/>
        <a:lstStyle/>
        <a:p>
          <a:endParaRPr lang="en-US"/>
        </a:p>
      </dgm:t>
    </dgm:pt>
    <dgm:pt modelId="{75CB290E-3FC3-0841-B294-56FF2366AC8C}" type="sibTrans" cxnId="{F7FD73FC-60DD-0443-A863-169ADFD0147B}">
      <dgm:prSet/>
      <dgm:spPr/>
      <dgm:t>
        <a:bodyPr/>
        <a:lstStyle/>
        <a:p>
          <a:endParaRPr lang="en-US"/>
        </a:p>
      </dgm:t>
    </dgm:pt>
    <dgm:pt modelId="{456753FF-8ED6-E94A-96A1-0AE3C1EB938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Dimensionality</a:t>
          </a:r>
        </a:p>
      </dgm:t>
    </dgm:pt>
    <dgm:pt modelId="{4B376DF8-2303-E144-A256-F9C2B35D0266}" type="parTrans" cxnId="{D1398BB3-D6AC-3A4C-A8BD-DDC126C4A33A}">
      <dgm:prSet/>
      <dgm:spPr/>
      <dgm:t>
        <a:bodyPr/>
        <a:lstStyle/>
        <a:p>
          <a:endParaRPr lang="en-US"/>
        </a:p>
      </dgm:t>
    </dgm:pt>
    <dgm:pt modelId="{7BB3BE2F-C2D4-9E4F-BE0D-B837F6B3FD9A}" type="sibTrans" cxnId="{D1398BB3-D6AC-3A4C-A8BD-DDC126C4A33A}">
      <dgm:prSet/>
      <dgm:spPr/>
      <dgm:t>
        <a:bodyPr/>
        <a:lstStyle/>
        <a:p>
          <a:endParaRPr lang="en-US"/>
        </a:p>
      </dgm:t>
    </dgm:pt>
    <dgm:pt modelId="{8426AF68-C823-8A46-B3DF-114E3B66489E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Types Problems</a:t>
          </a:r>
        </a:p>
      </dgm:t>
    </dgm:pt>
    <dgm:pt modelId="{C0CC1529-2FDB-E945-BECF-04B5CD69B854}" type="parTrans" cxnId="{7A5ED43D-6C77-E94C-B6B6-EBED09E7AD62}">
      <dgm:prSet/>
      <dgm:spPr/>
      <dgm:t>
        <a:bodyPr/>
        <a:lstStyle/>
        <a:p>
          <a:endParaRPr lang="en-US"/>
        </a:p>
      </dgm:t>
    </dgm:pt>
    <dgm:pt modelId="{1E0F6B89-DD09-434D-9A01-E290F98CCE2C}" type="sibTrans" cxnId="{7A5ED43D-6C77-E94C-B6B6-EBED09E7AD62}">
      <dgm:prSet/>
      <dgm:spPr/>
      <dgm:t>
        <a:bodyPr/>
        <a:lstStyle/>
        <a:p>
          <a:endParaRPr lang="en-US"/>
        </a:p>
      </dgm:t>
    </dgm:pt>
    <dgm:pt modelId="{648F3496-7A66-374E-AD05-47B1C9CFEAB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Error Values</a:t>
          </a:r>
        </a:p>
      </dgm:t>
    </dgm:pt>
    <dgm:pt modelId="{5CB2C945-6BE3-A640-9B32-26CD92F495A5}" type="parTrans" cxnId="{560B047C-0F0C-B94B-8EC0-6FD47F5CC9C0}">
      <dgm:prSet/>
      <dgm:spPr/>
      <dgm:t>
        <a:bodyPr/>
        <a:lstStyle/>
        <a:p>
          <a:endParaRPr lang="en-US"/>
        </a:p>
      </dgm:t>
    </dgm:pt>
    <dgm:pt modelId="{30B37C90-EF1E-B04C-B89A-28511B989411}" type="sibTrans" cxnId="{560B047C-0F0C-B94B-8EC0-6FD47F5CC9C0}">
      <dgm:prSet/>
      <dgm:spPr/>
      <dgm:t>
        <a:bodyPr/>
        <a:lstStyle/>
        <a:p>
          <a:endParaRPr lang="en-US"/>
        </a:p>
      </dgm:t>
    </dgm:pt>
    <dgm:pt modelId="{E7602D72-7318-114A-B193-3068786C5BFA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Different Scales</a:t>
          </a:r>
        </a:p>
      </dgm:t>
    </dgm:pt>
    <dgm:pt modelId="{A3E5AD63-854E-C348-B944-0CB9803276EC}" type="parTrans" cxnId="{7B892E2E-B611-FA45-A5AA-6963E5170512}">
      <dgm:prSet/>
      <dgm:spPr/>
      <dgm:t>
        <a:bodyPr/>
        <a:lstStyle/>
        <a:p>
          <a:endParaRPr lang="en-US"/>
        </a:p>
      </dgm:t>
    </dgm:pt>
    <dgm:pt modelId="{93D4D76E-96B7-B046-B6C1-354E490BE7A5}" type="sibTrans" cxnId="{7B892E2E-B611-FA45-A5AA-6963E5170512}">
      <dgm:prSet/>
      <dgm:spPr/>
      <dgm:t>
        <a:bodyPr/>
        <a:lstStyle/>
        <a:p>
          <a:endParaRPr lang="en-US"/>
        </a:p>
      </dgm:t>
    </dgm:pt>
    <dgm:pt modelId="{83AB8390-8032-624B-9226-CAD0A86B100B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100" b="1" dirty="0">
              <a:solidFill>
                <a:srgbClr val="0055A0"/>
              </a:solidFill>
            </a:rPr>
            <a:t>Many others</a:t>
          </a:r>
        </a:p>
      </dgm:t>
    </dgm:pt>
    <dgm:pt modelId="{15056ADE-9B5B-FD49-B839-77D5AAECE2FB}" type="parTrans" cxnId="{0F2A8380-4C68-D844-A9FF-BF72ABE6F4C4}">
      <dgm:prSet/>
      <dgm:spPr/>
      <dgm:t>
        <a:bodyPr/>
        <a:lstStyle/>
        <a:p>
          <a:endParaRPr lang="en-US"/>
        </a:p>
      </dgm:t>
    </dgm:pt>
    <dgm:pt modelId="{217BAA79-8204-484C-A44B-84E8B13EDE02}" type="sibTrans" cxnId="{0F2A8380-4C68-D844-A9FF-BF72ABE6F4C4}">
      <dgm:prSet/>
      <dgm:spPr/>
      <dgm:t>
        <a:bodyPr/>
        <a:lstStyle/>
        <a:p>
          <a:endParaRPr lang="en-US"/>
        </a:p>
      </dgm:t>
    </dgm:pt>
    <dgm:pt modelId="{46FC2D87-D09F-3347-A797-09AFD889689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/>
        <a:lstStyle/>
        <a:p>
          <a:r>
            <a:rPr lang="en-US" b="1" dirty="0">
              <a:solidFill>
                <a:srgbClr val="2D9DFF"/>
              </a:solidFill>
            </a:rPr>
            <a:t>Modeling phase</a:t>
          </a:r>
        </a:p>
      </dgm:t>
    </dgm:pt>
    <dgm:pt modelId="{9364F62A-2BDC-954B-ADA7-5F4B66592A0D}" type="parTrans" cxnId="{228498C2-F191-2247-9A24-95B0CD00E58A}">
      <dgm:prSet/>
      <dgm:spPr/>
      <dgm:t>
        <a:bodyPr/>
        <a:lstStyle/>
        <a:p>
          <a:endParaRPr lang="en-US"/>
        </a:p>
      </dgm:t>
    </dgm:pt>
    <dgm:pt modelId="{4326B30A-E122-CA4D-AD9D-A4C394B00203}" type="sibTrans" cxnId="{228498C2-F191-2247-9A24-95B0CD00E58A}">
      <dgm:prSet/>
      <dgm:spPr/>
      <dgm:t>
        <a:bodyPr/>
        <a:lstStyle/>
        <a:p>
          <a:endParaRPr lang="en-US"/>
        </a:p>
      </dgm:t>
    </dgm:pt>
    <dgm:pt modelId="{62974FCC-0107-4447-B2DA-796269D444A5}" type="pres">
      <dgm:prSet presAssocID="{71FB5157-D807-1148-8E4C-E2444C7B2D54}" presName="theList" presStyleCnt="0">
        <dgm:presLayoutVars>
          <dgm:dir/>
          <dgm:animLvl val="lvl"/>
          <dgm:resizeHandles val="exact"/>
        </dgm:presLayoutVars>
      </dgm:prSet>
      <dgm:spPr/>
    </dgm:pt>
    <dgm:pt modelId="{36B9C090-A7D4-3547-A60A-AA68A59836AA}" type="pres">
      <dgm:prSet presAssocID="{5A30472C-CA4B-2C40-96CC-AA196AEF20ED}" presName="compNode" presStyleCnt="0"/>
      <dgm:spPr/>
    </dgm:pt>
    <dgm:pt modelId="{0FF62116-F120-5E4A-9FC0-A2F2426E1B7B}" type="pres">
      <dgm:prSet presAssocID="{5A30472C-CA4B-2C40-96CC-AA196AEF20ED}" presName="noGeometry" presStyleCnt="0"/>
      <dgm:spPr/>
    </dgm:pt>
    <dgm:pt modelId="{C738AADE-3C52-BF49-A656-F351ECAF6EB8}" type="pres">
      <dgm:prSet presAssocID="{5A30472C-CA4B-2C40-96CC-AA196AEF20ED}" presName="childTextVisible" presStyleLbl="bgAccFollowNode1" presStyleIdx="0" presStyleCnt="3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FB03361E-9DCC-9742-8600-5D6BD4BC68CF}" type="pres">
      <dgm:prSet presAssocID="{5A30472C-CA4B-2C40-96CC-AA196AEF20ED}" presName="childTextHidden" presStyleLbl="bgAccFollowNode1" presStyleIdx="0" presStyleCnt="3"/>
      <dgm:spPr/>
    </dgm:pt>
    <dgm:pt modelId="{FB392381-555C-0A46-A1E4-BB90FE032287}" type="pres">
      <dgm:prSet presAssocID="{5A30472C-CA4B-2C40-96CC-AA196AEF20E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E01BAE0-2904-5A45-8BB0-EDD15C72FEF1}" type="pres">
      <dgm:prSet presAssocID="{5A30472C-CA4B-2C40-96CC-AA196AEF20ED}" presName="aSpace" presStyleCnt="0"/>
      <dgm:spPr/>
    </dgm:pt>
    <dgm:pt modelId="{A611B107-6AFB-D240-B906-3A4032DCD1C9}" type="pres">
      <dgm:prSet presAssocID="{8080AEEF-BD4C-EF47-9C82-2566A042E53E}" presName="compNode" presStyleCnt="0"/>
      <dgm:spPr/>
    </dgm:pt>
    <dgm:pt modelId="{E80B1411-CF81-2949-9A9C-8A71A1FEF9EB}" type="pres">
      <dgm:prSet presAssocID="{8080AEEF-BD4C-EF47-9C82-2566A042E53E}" presName="noGeometry" presStyleCnt="0"/>
      <dgm:spPr/>
    </dgm:pt>
    <dgm:pt modelId="{94629EC1-2F94-6E4F-85B7-5B9D81DFD9FB}" type="pres">
      <dgm:prSet presAssocID="{8080AEEF-BD4C-EF47-9C82-2566A042E53E}" presName="childTextVisible" presStyleLbl="bgAccFollowNode1" presStyleIdx="1" presStyleCnt="3">
        <dgm:presLayoutVars>
          <dgm:bulletEnabled val="1"/>
        </dgm:presLayoutVars>
      </dgm:prSet>
      <dgm:spPr/>
    </dgm:pt>
    <dgm:pt modelId="{DFBAB648-FC8E-2A49-AB64-6C6A30F82CAD}" type="pres">
      <dgm:prSet presAssocID="{8080AEEF-BD4C-EF47-9C82-2566A042E53E}" presName="childTextHidden" presStyleLbl="bgAccFollowNode1" presStyleIdx="1" presStyleCnt="3"/>
      <dgm:spPr/>
    </dgm:pt>
    <dgm:pt modelId="{6980D28F-636D-0943-BDB1-FDA4845FADF3}" type="pres">
      <dgm:prSet presAssocID="{8080AEEF-BD4C-EF47-9C82-2566A042E5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2DE329-9A1F-0749-9BB6-D55F4689CB8E}" type="pres">
      <dgm:prSet presAssocID="{8080AEEF-BD4C-EF47-9C82-2566A042E53E}" presName="aSpace" presStyleCnt="0"/>
      <dgm:spPr/>
    </dgm:pt>
    <dgm:pt modelId="{F06D5D07-832E-5745-B23E-90B59C867AF5}" type="pres">
      <dgm:prSet presAssocID="{81292CA6-5329-B64D-AA97-B7CFFC91F462}" presName="compNode" presStyleCnt="0"/>
      <dgm:spPr/>
    </dgm:pt>
    <dgm:pt modelId="{2347F2F6-EFF0-9646-94D1-6EE0509B2062}" type="pres">
      <dgm:prSet presAssocID="{81292CA6-5329-B64D-AA97-B7CFFC91F462}" presName="noGeometry" presStyleCnt="0"/>
      <dgm:spPr/>
    </dgm:pt>
    <dgm:pt modelId="{F8573A90-38B5-0143-894E-452619B89BCC}" type="pres">
      <dgm:prSet presAssocID="{81292CA6-5329-B64D-AA97-B7CFFC91F462}" presName="childTextVisible" presStyleLbl="bgAccFollowNode1" presStyleIdx="2" presStyleCnt="3" custLinFactNeighborY="646">
        <dgm:presLayoutVars>
          <dgm:bulletEnabled val="1"/>
        </dgm:presLayoutVars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A17A619E-0243-0C42-B7D7-2220CB34B74D}" type="pres">
      <dgm:prSet presAssocID="{81292CA6-5329-B64D-AA97-B7CFFC91F462}" presName="childTextHidden" presStyleLbl="bgAccFollowNode1" presStyleIdx="2" presStyleCnt="3"/>
      <dgm:spPr/>
    </dgm:pt>
    <dgm:pt modelId="{D1B491A8-7ED8-004F-B7CB-86FF29949F2B}" type="pres">
      <dgm:prSet presAssocID="{81292CA6-5329-B64D-AA97-B7CFFC91F46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FD200601-2ABD-0942-B8D3-2B46D2A9F715}" srcId="{8080AEEF-BD4C-EF47-9C82-2566A042E53E}" destId="{710151E5-4575-404E-928B-1ADA0CC94E5C}" srcOrd="5" destOrd="0" parTransId="{ECD283AC-6704-FA49-873A-374411A3B973}" sibTransId="{9283D332-27AF-9047-8097-0EF261BF696C}"/>
    <dgm:cxn modelId="{FA48D901-D3C5-224C-860F-7DDADD188671}" type="presOf" srcId="{FB38ACF1-97FA-6341-B11B-66680E8E0444}" destId="{DFBAB648-FC8E-2A49-AB64-6C6A30F82CAD}" srcOrd="1" destOrd="1" presId="urn:microsoft.com/office/officeart/2005/8/layout/hProcess6"/>
    <dgm:cxn modelId="{9480D203-B7D2-7C40-9A71-4B489085A330}" type="presOf" srcId="{710151E5-4575-404E-928B-1ADA0CC94E5C}" destId="{DFBAB648-FC8E-2A49-AB64-6C6A30F82CAD}" srcOrd="1" destOrd="5" presId="urn:microsoft.com/office/officeart/2005/8/layout/hProcess6"/>
    <dgm:cxn modelId="{1EF0E30C-7C74-3740-85B2-B232343549D7}" type="presOf" srcId="{83AB8390-8032-624B-9226-CAD0A86B100B}" destId="{FB03361E-9DCC-9742-8600-5D6BD4BC68CF}" srcOrd="1" destOrd="5" presId="urn:microsoft.com/office/officeart/2005/8/layout/hProcess6"/>
    <dgm:cxn modelId="{1C535210-97B9-CD48-A6AD-A8C36D98D9D0}" type="presOf" srcId="{8426AF68-C823-8A46-B3DF-114E3B66489E}" destId="{FB03361E-9DCC-9742-8600-5D6BD4BC68CF}" srcOrd="1" destOrd="4" presId="urn:microsoft.com/office/officeart/2005/8/layout/hProcess6"/>
    <dgm:cxn modelId="{2F29E214-1AD7-D844-A03C-CCE825497343}" type="presOf" srcId="{96E19FFC-7871-9648-A1DF-107A818876C4}" destId="{94629EC1-2F94-6E4F-85B7-5B9D81DFD9FB}" srcOrd="0" destOrd="0" presId="urn:microsoft.com/office/officeart/2005/8/layout/hProcess6"/>
    <dgm:cxn modelId="{174C1618-A35A-F54B-BF8C-98BE62963C0D}" type="presOf" srcId="{8426AF68-C823-8A46-B3DF-114E3B66489E}" destId="{C738AADE-3C52-BF49-A656-F351ECAF6EB8}" srcOrd="0" destOrd="4" presId="urn:microsoft.com/office/officeart/2005/8/layout/hProcess6"/>
    <dgm:cxn modelId="{E11A3728-0808-3142-B128-6A3C54528935}" srcId="{8080AEEF-BD4C-EF47-9C82-2566A042E53E}" destId="{FB38ACF1-97FA-6341-B11B-66680E8E0444}" srcOrd="1" destOrd="0" parTransId="{070FC528-C837-D546-8F8D-55C9F6557EEE}" sibTransId="{A6932699-07E9-F749-A892-A6DF80802503}"/>
    <dgm:cxn modelId="{7B892E2E-B611-FA45-A5AA-6963E5170512}" srcId="{5A30472C-CA4B-2C40-96CC-AA196AEF20ED}" destId="{E7602D72-7318-114A-B193-3068786C5BFA}" srcOrd="2" destOrd="0" parTransId="{A3E5AD63-854E-C348-B944-0CB9803276EC}" sibTransId="{93D4D76E-96B7-B046-B6C1-354E490BE7A5}"/>
    <dgm:cxn modelId="{DF623F3C-688A-3D4D-801E-DAB91B2A91F6}" type="presOf" srcId="{710151E5-4575-404E-928B-1ADA0CC94E5C}" destId="{94629EC1-2F94-6E4F-85B7-5B9D81DFD9FB}" srcOrd="0" destOrd="5" presId="urn:microsoft.com/office/officeart/2005/8/layout/hProcess6"/>
    <dgm:cxn modelId="{7A5ED43D-6C77-E94C-B6B6-EBED09E7AD62}" srcId="{5A30472C-CA4B-2C40-96CC-AA196AEF20ED}" destId="{8426AF68-C823-8A46-B3DF-114E3B66489E}" srcOrd="4" destOrd="0" parTransId="{C0CC1529-2FDB-E945-BECF-04B5CD69B854}" sibTransId="{1E0F6B89-DD09-434D-9A01-E290F98CCE2C}"/>
    <dgm:cxn modelId="{21795D58-0D69-DC47-9568-10F1217BD6FA}" type="presOf" srcId="{83AB8390-8032-624B-9226-CAD0A86B100B}" destId="{C738AADE-3C52-BF49-A656-F351ECAF6EB8}" srcOrd="0" destOrd="5" presId="urn:microsoft.com/office/officeart/2005/8/layout/hProcess6"/>
    <dgm:cxn modelId="{99D15461-30F0-B54A-978E-375272E6231C}" srcId="{8080AEEF-BD4C-EF47-9C82-2566A042E53E}" destId="{91D765DF-29E6-EC4B-8263-E5301A49B5B5}" srcOrd="3" destOrd="0" parTransId="{D2D224EE-1890-9F4D-9599-50B63F235A76}" sibTransId="{C1373A71-1667-6B4A-A9DA-6E7D9EA23E8A}"/>
    <dgm:cxn modelId="{444B8A61-5542-E348-814D-12DDEE0ED92A}" srcId="{8080AEEF-BD4C-EF47-9C82-2566A042E53E}" destId="{3BDE6071-F6B2-C74B-B4F9-E9D67EA0396B}" srcOrd="2" destOrd="0" parTransId="{35CD30D4-472E-264A-B9F4-77D2D96CFD27}" sibTransId="{5B0E82F8-41BF-8D4D-ADF5-36C8B88D2690}"/>
    <dgm:cxn modelId="{5607C567-6BAE-C84C-97F5-7634D203CB76}" type="presOf" srcId="{81292CA6-5329-B64D-AA97-B7CFFC91F462}" destId="{D1B491A8-7ED8-004F-B7CB-86FF29949F2B}" srcOrd="0" destOrd="0" presId="urn:microsoft.com/office/officeart/2005/8/layout/hProcess6"/>
    <dgm:cxn modelId="{9CCE2470-974A-BB40-8104-6D4D9C750640}" srcId="{8080AEEF-BD4C-EF47-9C82-2566A042E53E}" destId="{849FAA9F-F170-F343-BE59-E3830AD911D4}" srcOrd="4" destOrd="0" parTransId="{E349F212-B7AF-9047-AAB5-4470C5520EAD}" sibTransId="{D1A3A3F2-8A41-F343-9D53-E56A384C8CFF}"/>
    <dgm:cxn modelId="{560B047C-0F0C-B94B-8EC0-6FD47F5CC9C0}" srcId="{5A30472C-CA4B-2C40-96CC-AA196AEF20ED}" destId="{648F3496-7A66-374E-AD05-47B1C9CFEAB4}" srcOrd="1" destOrd="0" parTransId="{5CB2C945-6BE3-A640-9B32-26CD92F495A5}" sibTransId="{30B37C90-EF1E-B04C-B89A-28511B989411}"/>
    <dgm:cxn modelId="{24E2FA7E-85BB-104C-AE7B-3BABFAB5B89E}" srcId="{71FB5157-D807-1148-8E4C-E2444C7B2D54}" destId="{81292CA6-5329-B64D-AA97-B7CFFC91F462}" srcOrd="2" destOrd="0" parTransId="{C4C7DBB5-83C1-3A49-AEDB-1CBA5F5CA981}" sibTransId="{5E421939-8B37-144B-8E1C-ED65D395CF7C}"/>
    <dgm:cxn modelId="{E8027B7F-21CD-AC40-961A-EAC9F5DB9BA6}" type="presOf" srcId="{648F3496-7A66-374E-AD05-47B1C9CFEAB4}" destId="{C738AADE-3C52-BF49-A656-F351ECAF6EB8}" srcOrd="0" destOrd="1" presId="urn:microsoft.com/office/officeart/2005/8/layout/hProcess6"/>
    <dgm:cxn modelId="{0F2A8380-4C68-D844-A9FF-BF72ABE6F4C4}" srcId="{5A30472C-CA4B-2C40-96CC-AA196AEF20ED}" destId="{83AB8390-8032-624B-9226-CAD0A86B100B}" srcOrd="5" destOrd="0" parTransId="{15056ADE-9B5B-FD49-B839-77D5AAECE2FB}" sibTransId="{217BAA79-8204-484C-A44B-84E8B13EDE02}"/>
    <dgm:cxn modelId="{75EA7E92-ACC4-EF40-92CD-DA4FF1C0A916}" srcId="{71FB5157-D807-1148-8E4C-E2444C7B2D54}" destId="{5A30472C-CA4B-2C40-96CC-AA196AEF20ED}" srcOrd="0" destOrd="0" parTransId="{B401B954-C400-C64E-A557-61E7C24B78EE}" sibTransId="{26602798-7D6C-5F47-A42B-FDA9CFE9656A}"/>
    <dgm:cxn modelId="{C4591693-B5B9-624B-9631-1D150A3F8436}" srcId="{8080AEEF-BD4C-EF47-9C82-2566A042E53E}" destId="{96E19FFC-7871-9648-A1DF-107A818876C4}" srcOrd="0" destOrd="0" parTransId="{99C16FC1-CF95-A64B-A114-CBB54D8191C1}" sibTransId="{B39C2C18-33F4-A04A-A46B-6227C2A00832}"/>
    <dgm:cxn modelId="{D8B7F993-DB3D-E44C-B844-E04F789A1FC5}" type="presOf" srcId="{648F3496-7A66-374E-AD05-47B1C9CFEAB4}" destId="{FB03361E-9DCC-9742-8600-5D6BD4BC68CF}" srcOrd="1" destOrd="1" presId="urn:microsoft.com/office/officeart/2005/8/layout/hProcess6"/>
    <dgm:cxn modelId="{0B2E659A-33C6-954A-819C-9B135E26B838}" type="presOf" srcId="{E7602D72-7318-114A-B193-3068786C5BFA}" destId="{FB03361E-9DCC-9742-8600-5D6BD4BC68CF}" srcOrd="1" destOrd="2" presId="urn:microsoft.com/office/officeart/2005/8/layout/hProcess6"/>
    <dgm:cxn modelId="{A8B6EF9E-70DA-0A41-AFE3-6D51088AB6DA}" type="presOf" srcId="{91D765DF-29E6-EC4B-8263-E5301A49B5B5}" destId="{DFBAB648-FC8E-2A49-AB64-6C6A30F82CAD}" srcOrd="1" destOrd="3" presId="urn:microsoft.com/office/officeart/2005/8/layout/hProcess6"/>
    <dgm:cxn modelId="{D21372A1-9F30-F14F-9D28-ACFEBFEB4A56}" type="presOf" srcId="{91D765DF-29E6-EC4B-8263-E5301A49B5B5}" destId="{94629EC1-2F94-6E4F-85B7-5B9D81DFD9FB}" srcOrd="0" destOrd="3" presId="urn:microsoft.com/office/officeart/2005/8/layout/hProcess6"/>
    <dgm:cxn modelId="{BF4894A3-71FB-C146-A4F4-1BAA9433D929}" type="presOf" srcId="{3BDE6071-F6B2-C74B-B4F9-E9D67EA0396B}" destId="{DFBAB648-FC8E-2A49-AB64-6C6A30F82CAD}" srcOrd="1" destOrd="2" presId="urn:microsoft.com/office/officeart/2005/8/layout/hProcess6"/>
    <dgm:cxn modelId="{AAC3CBA4-DB79-C34B-BD5B-D48DD2AD839B}" type="presOf" srcId="{049ECBCD-AB8D-DD49-8EA5-16FB8DEF5063}" destId="{FB03361E-9DCC-9742-8600-5D6BD4BC68CF}" srcOrd="1" destOrd="0" presId="urn:microsoft.com/office/officeart/2005/8/layout/hProcess6"/>
    <dgm:cxn modelId="{CBBA9AB1-C5D5-2A46-ACFA-BB9D04D0B17E}" type="presOf" srcId="{8080AEEF-BD4C-EF47-9C82-2566A042E53E}" destId="{6980D28F-636D-0943-BDB1-FDA4845FADF3}" srcOrd="0" destOrd="0" presId="urn:microsoft.com/office/officeart/2005/8/layout/hProcess6"/>
    <dgm:cxn modelId="{5ECDB8B2-6B05-4043-882B-531325A9B741}" type="presOf" srcId="{96E19FFC-7871-9648-A1DF-107A818876C4}" destId="{DFBAB648-FC8E-2A49-AB64-6C6A30F82CAD}" srcOrd="1" destOrd="0" presId="urn:microsoft.com/office/officeart/2005/8/layout/hProcess6"/>
    <dgm:cxn modelId="{D1398BB3-D6AC-3A4C-A8BD-DDC126C4A33A}" srcId="{5A30472C-CA4B-2C40-96CC-AA196AEF20ED}" destId="{456753FF-8ED6-E94A-96A1-0AE3C1EB9388}" srcOrd="3" destOrd="0" parTransId="{4B376DF8-2303-E144-A256-F9C2B35D0266}" sibTransId="{7BB3BE2F-C2D4-9E4F-BE0D-B837F6B3FD9A}"/>
    <dgm:cxn modelId="{AF22D6BA-409B-F541-9316-05E5802A2016}" type="presOf" srcId="{5A30472C-CA4B-2C40-96CC-AA196AEF20ED}" destId="{FB392381-555C-0A46-A1E4-BB90FE032287}" srcOrd="0" destOrd="0" presId="urn:microsoft.com/office/officeart/2005/8/layout/hProcess6"/>
    <dgm:cxn modelId="{D61939BC-3E16-4B40-B557-451CB222CFB3}" type="presOf" srcId="{849FAA9F-F170-F343-BE59-E3830AD911D4}" destId="{94629EC1-2F94-6E4F-85B7-5B9D81DFD9FB}" srcOrd="0" destOrd="4" presId="urn:microsoft.com/office/officeart/2005/8/layout/hProcess6"/>
    <dgm:cxn modelId="{228498C2-F191-2247-9A24-95B0CD00E58A}" srcId="{81292CA6-5329-B64D-AA97-B7CFFC91F462}" destId="{46FC2D87-D09F-3347-A797-09AFD8896896}" srcOrd="0" destOrd="0" parTransId="{9364F62A-2BDC-954B-ADA7-5F4B66592A0D}" sibTransId="{4326B30A-E122-CA4D-AD9D-A4C394B00203}"/>
    <dgm:cxn modelId="{FF5EBAC2-EF31-3F40-A302-729D7D2E6EBD}" type="presOf" srcId="{FB38ACF1-97FA-6341-B11B-66680E8E0444}" destId="{94629EC1-2F94-6E4F-85B7-5B9D81DFD9FB}" srcOrd="0" destOrd="1" presId="urn:microsoft.com/office/officeart/2005/8/layout/hProcess6"/>
    <dgm:cxn modelId="{ACCB77CD-2E15-B544-B58F-6A7A07E58AE5}" type="presOf" srcId="{E7602D72-7318-114A-B193-3068786C5BFA}" destId="{C738AADE-3C52-BF49-A656-F351ECAF6EB8}" srcOrd="0" destOrd="2" presId="urn:microsoft.com/office/officeart/2005/8/layout/hProcess6"/>
    <dgm:cxn modelId="{044424DC-C187-5F4A-BCDB-60BDD96ABCC7}" type="presOf" srcId="{3BDE6071-F6B2-C74B-B4F9-E9D67EA0396B}" destId="{94629EC1-2F94-6E4F-85B7-5B9D81DFD9FB}" srcOrd="0" destOrd="2" presId="urn:microsoft.com/office/officeart/2005/8/layout/hProcess6"/>
    <dgm:cxn modelId="{73E4D3DE-C05B-6349-8F59-4D8000AFA1F4}" type="presOf" srcId="{46FC2D87-D09F-3347-A797-09AFD8896896}" destId="{F8573A90-38B5-0143-894E-452619B89BCC}" srcOrd="0" destOrd="0" presId="urn:microsoft.com/office/officeart/2005/8/layout/hProcess6"/>
    <dgm:cxn modelId="{69E0D5DF-9758-F24E-8E71-DA0D929766F0}" type="presOf" srcId="{456753FF-8ED6-E94A-96A1-0AE3C1EB9388}" destId="{C738AADE-3C52-BF49-A656-F351ECAF6EB8}" srcOrd="0" destOrd="3" presId="urn:microsoft.com/office/officeart/2005/8/layout/hProcess6"/>
    <dgm:cxn modelId="{FBDD22E2-5FDE-A44A-8EB9-C5C92B0C4064}" type="presOf" srcId="{849FAA9F-F170-F343-BE59-E3830AD911D4}" destId="{DFBAB648-FC8E-2A49-AB64-6C6A30F82CAD}" srcOrd="1" destOrd="4" presId="urn:microsoft.com/office/officeart/2005/8/layout/hProcess6"/>
    <dgm:cxn modelId="{FDE7E7EA-7A43-3C43-B9B2-AE0A0552B19C}" type="presOf" srcId="{049ECBCD-AB8D-DD49-8EA5-16FB8DEF5063}" destId="{C738AADE-3C52-BF49-A656-F351ECAF6EB8}" srcOrd="0" destOrd="0" presId="urn:microsoft.com/office/officeart/2005/8/layout/hProcess6"/>
    <dgm:cxn modelId="{C38C98F1-955A-3841-9A3B-AD2C21252489}" type="presOf" srcId="{71FB5157-D807-1148-8E4C-E2444C7B2D54}" destId="{62974FCC-0107-4447-B2DA-796269D444A5}" srcOrd="0" destOrd="0" presId="urn:microsoft.com/office/officeart/2005/8/layout/hProcess6"/>
    <dgm:cxn modelId="{243950FB-8ECD-CE42-B3AC-C302D295DFFD}" type="presOf" srcId="{46FC2D87-D09F-3347-A797-09AFD8896896}" destId="{A17A619E-0243-0C42-B7D7-2220CB34B74D}" srcOrd="1" destOrd="0" presId="urn:microsoft.com/office/officeart/2005/8/layout/hProcess6"/>
    <dgm:cxn modelId="{F8209DFB-A3EF-844D-AFCF-A0D58C89555C}" type="presOf" srcId="{456753FF-8ED6-E94A-96A1-0AE3C1EB9388}" destId="{FB03361E-9DCC-9742-8600-5D6BD4BC68CF}" srcOrd="1" destOrd="3" presId="urn:microsoft.com/office/officeart/2005/8/layout/hProcess6"/>
    <dgm:cxn modelId="{F7FD73FC-60DD-0443-A863-169ADFD0147B}" srcId="{5A30472C-CA4B-2C40-96CC-AA196AEF20ED}" destId="{049ECBCD-AB8D-DD49-8EA5-16FB8DEF5063}" srcOrd="0" destOrd="0" parTransId="{B48CC525-317E-E045-8C25-86894E957124}" sibTransId="{75CB290E-3FC3-0841-B294-56FF2366AC8C}"/>
    <dgm:cxn modelId="{4995EEFD-5F26-D04E-B83C-82BE55F77BB3}" srcId="{71FB5157-D807-1148-8E4C-E2444C7B2D54}" destId="{8080AEEF-BD4C-EF47-9C82-2566A042E53E}" srcOrd="1" destOrd="0" parTransId="{756D08AE-19A1-7546-A445-48744ED8EFC5}" sibTransId="{21E97356-4EC9-ED49-910B-82578A897DC4}"/>
    <dgm:cxn modelId="{8066CF41-E65C-7845-BD80-24F78B0D226E}" type="presParOf" srcId="{62974FCC-0107-4447-B2DA-796269D444A5}" destId="{36B9C090-A7D4-3547-A60A-AA68A59836AA}" srcOrd="0" destOrd="0" presId="urn:microsoft.com/office/officeart/2005/8/layout/hProcess6"/>
    <dgm:cxn modelId="{6F603FA8-E4F2-C649-B97A-63816D9A691D}" type="presParOf" srcId="{36B9C090-A7D4-3547-A60A-AA68A59836AA}" destId="{0FF62116-F120-5E4A-9FC0-A2F2426E1B7B}" srcOrd="0" destOrd="0" presId="urn:microsoft.com/office/officeart/2005/8/layout/hProcess6"/>
    <dgm:cxn modelId="{9EF1EDD1-3633-6646-AA11-F5C69CF88E3A}" type="presParOf" srcId="{36B9C090-A7D4-3547-A60A-AA68A59836AA}" destId="{C738AADE-3C52-BF49-A656-F351ECAF6EB8}" srcOrd="1" destOrd="0" presId="urn:microsoft.com/office/officeart/2005/8/layout/hProcess6"/>
    <dgm:cxn modelId="{0D3A53DB-D7A4-EE47-927F-432F166872E7}" type="presParOf" srcId="{36B9C090-A7D4-3547-A60A-AA68A59836AA}" destId="{FB03361E-9DCC-9742-8600-5D6BD4BC68CF}" srcOrd="2" destOrd="0" presId="urn:microsoft.com/office/officeart/2005/8/layout/hProcess6"/>
    <dgm:cxn modelId="{7C99F74D-106C-E647-B134-1B3CD013B52A}" type="presParOf" srcId="{36B9C090-A7D4-3547-A60A-AA68A59836AA}" destId="{FB392381-555C-0A46-A1E4-BB90FE032287}" srcOrd="3" destOrd="0" presId="urn:microsoft.com/office/officeart/2005/8/layout/hProcess6"/>
    <dgm:cxn modelId="{4F51936E-2FA5-0349-9FDA-219A03519D4C}" type="presParOf" srcId="{62974FCC-0107-4447-B2DA-796269D444A5}" destId="{3E01BAE0-2904-5A45-8BB0-EDD15C72FEF1}" srcOrd="1" destOrd="0" presId="urn:microsoft.com/office/officeart/2005/8/layout/hProcess6"/>
    <dgm:cxn modelId="{7B7F448F-6567-AE48-9DEF-5E25CFC4812B}" type="presParOf" srcId="{62974FCC-0107-4447-B2DA-796269D444A5}" destId="{A611B107-6AFB-D240-B906-3A4032DCD1C9}" srcOrd="2" destOrd="0" presId="urn:microsoft.com/office/officeart/2005/8/layout/hProcess6"/>
    <dgm:cxn modelId="{47F709F8-97B6-DE44-A792-8938D50734E0}" type="presParOf" srcId="{A611B107-6AFB-D240-B906-3A4032DCD1C9}" destId="{E80B1411-CF81-2949-9A9C-8A71A1FEF9EB}" srcOrd="0" destOrd="0" presId="urn:microsoft.com/office/officeart/2005/8/layout/hProcess6"/>
    <dgm:cxn modelId="{1BEAC6BA-9A88-8D4E-BA6E-F7086C0B9FB4}" type="presParOf" srcId="{A611B107-6AFB-D240-B906-3A4032DCD1C9}" destId="{94629EC1-2F94-6E4F-85B7-5B9D81DFD9FB}" srcOrd="1" destOrd="0" presId="urn:microsoft.com/office/officeart/2005/8/layout/hProcess6"/>
    <dgm:cxn modelId="{C25564EC-B205-4440-8319-CE718039AEB6}" type="presParOf" srcId="{A611B107-6AFB-D240-B906-3A4032DCD1C9}" destId="{DFBAB648-FC8E-2A49-AB64-6C6A30F82CAD}" srcOrd="2" destOrd="0" presId="urn:microsoft.com/office/officeart/2005/8/layout/hProcess6"/>
    <dgm:cxn modelId="{C18CC015-F1AC-564D-BCCF-F7B8A0342D2C}" type="presParOf" srcId="{A611B107-6AFB-D240-B906-3A4032DCD1C9}" destId="{6980D28F-636D-0943-BDB1-FDA4845FADF3}" srcOrd="3" destOrd="0" presId="urn:microsoft.com/office/officeart/2005/8/layout/hProcess6"/>
    <dgm:cxn modelId="{1A163D81-A208-3546-90F4-ABDC1FEB91D1}" type="presParOf" srcId="{62974FCC-0107-4447-B2DA-796269D444A5}" destId="{632DE329-9A1F-0749-9BB6-D55F4689CB8E}" srcOrd="3" destOrd="0" presId="urn:microsoft.com/office/officeart/2005/8/layout/hProcess6"/>
    <dgm:cxn modelId="{F43E9663-348E-7141-97DF-89BCCC7D7EDB}" type="presParOf" srcId="{62974FCC-0107-4447-B2DA-796269D444A5}" destId="{F06D5D07-832E-5745-B23E-90B59C867AF5}" srcOrd="4" destOrd="0" presId="urn:microsoft.com/office/officeart/2005/8/layout/hProcess6"/>
    <dgm:cxn modelId="{91AB86A8-20CE-A14B-B7E6-E1727E31DECB}" type="presParOf" srcId="{F06D5D07-832E-5745-B23E-90B59C867AF5}" destId="{2347F2F6-EFF0-9646-94D1-6EE0509B2062}" srcOrd="0" destOrd="0" presId="urn:microsoft.com/office/officeart/2005/8/layout/hProcess6"/>
    <dgm:cxn modelId="{B244F319-84A1-F942-99EC-FD67ACF6EBE5}" type="presParOf" srcId="{F06D5D07-832E-5745-B23E-90B59C867AF5}" destId="{F8573A90-38B5-0143-894E-452619B89BCC}" srcOrd="1" destOrd="0" presId="urn:microsoft.com/office/officeart/2005/8/layout/hProcess6"/>
    <dgm:cxn modelId="{9A5EA9BA-57C0-6C41-BFA0-3EF561AB5756}" type="presParOf" srcId="{F06D5D07-832E-5745-B23E-90B59C867AF5}" destId="{A17A619E-0243-0C42-B7D7-2220CB34B74D}" srcOrd="2" destOrd="0" presId="urn:microsoft.com/office/officeart/2005/8/layout/hProcess6"/>
    <dgm:cxn modelId="{4813441D-A65B-4748-8260-E353042ED3E3}" type="presParOf" srcId="{F06D5D07-832E-5745-B23E-90B59C867AF5}" destId="{D1B491A8-7ED8-004F-B7CB-86FF29949F2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E8713-FA0D-AE4C-B47D-F18793A71C97}">
      <dsp:nvSpPr>
        <dsp:cNvPr id="0" name=""/>
        <dsp:cNvSpPr/>
      </dsp:nvSpPr>
      <dsp:spPr>
        <a:xfrm>
          <a:off x="4743735" y="1645605"/>
          <a:ext cx="2406080" cy="753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394"/>
              </a:lnTo>
              <a:lnTo>
                <a:pt x="2406080" y="513394"/>
              </a:lnTo>
              <a:lnTo>
                <a:pt x="2406080" y="75336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C637C-990C-6540-A5D5-39CAF401611A}">
      <dsp:nvSpPr>
        <dsp:cNvPr id="0" name=""/>
        <dsp:cNvSpPr/>
      </dsp:nvSpPr>
      <dsp:spPr>
        <a:xfrm>
          <a:off x="2486133" y="1645605"/>
          <a:ext cx="2257601" cy="753361"/>
        </a:xfrm>
        <a:custGeom>
          <a:avLst/>
          <a:gdLst/>
          <a:ahLst/>
          <a:cxnLst/>
          <a:rect l="0" t="0" r="0" b="0"/>
          <a:pathLst>
            <a:path>
              <a:moveTo>
                <a:pt x="2257601" y="0"/>
              </a:moveTo>
              <a:lnTo>
                <a:pt x="2257601" y="513394"/>
              </a:lnTo>
              <a:lnTo>
                <a:pt x="0" y="513394"/>
              </a:lnTo>
              <a:lnTo>
                <a:pt x="0" y="75336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E38B1-E3A8-D844-9E43-446CB3C4E77F}">
      <dsp:nvSpPr>
        <dsp:cNvPr id="0" name=""/>
        <dsp:cNvSpPr/>
      </dsp:nvSpPr>
      <dsp:spPr>
        <a:xfrm>
          <a:off x="2459779" y="729"/>
          <a:ext cx="4567911" cy="1644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10940-BAEF-984A-991F-B49C0D1F66F5}">
      <dsp:nvSpPr>
        <dsp:cNvPr id="0" name=""/>
        <dsp:cNvSpPr/>
      </dsp:nvSpPr>
      <dsp:spPr>
        <a:xfrm>
          <a:off x="2747597" y="274156"/>
          <a:ext cx="4567911" cy="1644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>
              <a:latin typeface="Arial" panose="020B0604020202020204" pitchFamily="34" charset="0"/>
              <a:cs typeface="Arial" panose="020B0604020202020204" pitchFamily="34" charset="0"/>
            </a:rPr>
            <a:t>Machine Learning</a:t>
          </a:r>
        </a:p>
      </dsp:txBody>
      <dsp:txXfrm>
        <a:off x="2795774" y="322333"/>
        <a:ext cx="4471557" cy="1548521"/>
      </dsp:txXfrm>
    </dsp:sp>
    <dsp:sp modelId="{AF63280F-2378-2943-A6F2-D9364A8AEB84}">
      <dsp:nvSpPr>
        <dsp:cNvPr id="0" name=""/>
        <dsp:cNvSpPr/>
      </dsp:nvSpPr>
      <dsp:spPr>
        <a:xfrm>
          <a:off x="367870" y="2398967"/>
          <a:ext cx="4236527" cy="1644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B1318-9BA7-EE47-85C4-057A731405FC}">
      <dsp:nvSpPr>
        <dsp:cNvPr id="0" name=""/>
        <dsp:cNvSpPr/>
      </dsp:nvSpPr>
      <dsp:spPr>
        <a:xfrm>
          <a:off x="655687" y="2672394"/>
          <a:ext cx="4236527" cy="1644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</a:p>
      </dsp:txBody>
      <dsp:txXfrm>
        <a:off x="703864" y="2720571"/>
        <a:ext cx="4140173" cy="1548521"/>
      </dsp:txXfrm>
    </dsp:sp>
    <dsp:sp modelId="{C65CEEC9-A2A2-1C44-B885-6C4951EB3308}">
      <dsp:nvSpPr>
        <dsp:cNvPr id="0" name=""/>
        <dsp:cNvSpPr/>
      </dsp:nvSpPr>
      <dsp:spPr>
        <a:xfrm>
          <a:off x="5180031" y="2398967"/>
          <a:ext cx="3939568" cy="1644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FB411-9EC5-7E4B-9744-4305F694DF0A}">
      <dsp:nvSpPr>
        <dsp:cNvPr id="0" name=""/>
        <dsp:cNvSpPr/>
      </dsp:nvSpPr>
      <dsp:spPr>
        <a:xfrm>
          <a:off x="5467849" y="2672394"/>
          <a:ext cx="3939568" cy="1644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Arial" panose="020B0604020202020204" pitchFamily="34" charset="0"/>
              <a:cs typeface="Arial" panose="020B0604020202020204" pitchFamily="34" charset="0"/>
            </a:rPr>
            <a:t>Unsupervised Learning</a:t>
          </a:r>
        </a:p>
      </dsp:txBody>
      <dsp:txXfrm>
        <a:off x="5516026" y="2720571"/>
        <a:ext cx="3843214" cy="1548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2C245-5AA4-434C-9566-58C4FE6B0D39}">
      <dsp:nvSpPr>
        <dsp:cNvPr id="0" name=""/>
        <dsp:cNvSpPr/>
      </dsp:nvSpPr>
      <dsp:spPr>
        <a:xfrm>
          <a:off x="5983947" y="2378262"/>
          <a:ext cx="2883040" cy="1381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814"/>
              </a:lnTo>
              <a:lnTo>
                <a:pt x="2883040" y="1113814"/>
              </a:lnTo>
              <a:lnTo>
                <a:pt x="2883040" y="138198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50CFB-DAD2-CA4F-B355-E35EEB84EA47}">
      <dsp:nvSpPr>
        <dsp:cNvPr id="0" name=""/>
        <dsp:cNvSpPr/>
      </dsp:nvSpPr>
      <dsp:spPr>
        <a:xfrm>
          <a:off x="2737223" y="2378262"/>
          <a:ext cx="3246724" cy="1381981"/>
        </a:xfrm>
        <a:custGeom>
          <a:avLst/>
          <a:gdLst/>
          <a:ahLst/>
          <a:cxnLst/>
          <a:rect l="0" t="0" r="0" b="0"/>
          <a:pathLst>
            <a:path>
              <a:moveTo>
                <a:pt x="3246724" y="0"/>
              </a:moveTo>
              <a:lnTo>
                <a:pt x="3246724" y="1113814"/>
              </a:lnTo>
              <a:lnTo>
                <a:pt x="0" y="1113814"/>
              </a:lnTo>
              <a:lnTo>
                <a:pt x="0" y="138198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3FD7-7E7A-4F41-AB0D-69A2E8657E82}">
      <dsp:nvSpPr>
        <dsp:cNvPr id="0" name=""/>
        <dsp:cNvSpPr/>
      </dsp:nvSpPr>
      <dsp:spPr>
        <a:xfrm>
          <a:off x="1905561" y="540088"/>
          <a:ext cx="8156772" cy="1838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3658F-6AF7-FC42-AD57-F4EF9F839632}">
      <dsp:nvSpPr>
        <dsp:cNvPr id="0" name=""/>
        <dsp:cNvSpPr/>
      </dsp:nvSpPr>
      <dsp:spPr>
        <a:xfrm>
          <a:off x="2227201" y="845646"/>
          <a:ext cx="8156772" cy="1838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Supervised Learning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US" sz="2400" b="1" kern="1200" dirty="0">
              <a:latin typeface="Arial" panose="020B0604020202020204" pitchFamily="34" charset="0"/>
              <a:cs typeface="Arial" panose="020B0604020202020204" pitchFamily="34" charset="0"/>
            </a:rPr>
            <a:t>A model is able to predict with the help of labeled datasets</a:t>
          </a:r>
        </a:p>
      </dsp:txBody>
      <dsp:txXfrm>
        <a:off x="2281039" y="899484"/>
        <a:ext cx="8049096" cy="1730497"/>
      </dsp:txXfrm>
    </dsp:sp>
    <dsp:sp modelId="{B50DECC9-C818-A140-96DF-B9F5A172F92D}">
      <dsp:nvSpPr>
        <dsp:cNvPr id="0" name=""/>
        <dsp:cNvSpPr/>
      </dsp:nvSpPr>
      <dsp:spPr>
        <a:xfrm>
          <a:off x="-166801" y="3760244"/>
          <a:ext cx="5808049" cy="1838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64356-67A6-6646-8C25-0D062A713ECF}">
      <dsp:nvSpPr>
        <dsp:cNvPr id="0" name=""/>
        <dsp:cNvSpPr/>
      </dsp:nvSpPr>
      <dsp:spPr>
        <a:xfrm>
          <a:off x="154838" y="4065802"/>
          <a:ext cx="5808049" cy="1838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rPr>
            <a:t>Classification:</a:t>
          </a:r>
          <a:r>
            <a:rPr lang="en-US" sz="22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0" kern="1200" dirty="0">
              <a:latin typeface="Arial" panose="020B0604020202020204" pitchFamily="34" charset="0"/>
              <a:cs typeface="Arial" panose="020B0604020202020204" pitchFamily="34" charset="0"/>
            </a:rPr>
            <a:t>When the output variable is categorical i.e. with 2 or more classes (yes/no; true/false), we make use of classification</a:t>
          </a:r>
        </a:p>
      </dsp:txBody>
      <dsp:txXfrm>
        <a:off x="208676" y="4119640"/>
        <a:ext cx="5700373" cy="1730497"/>
      </dsp:txXfrm>
    </dsp:sp>
    <dsp:sp modelId="{38C773E8-F7FE-9748-8A17-E72CF9C26DA6}">
      <dsp:nvSpPr>
        <dsp:cNvPr id="0" name=""/>
        <dsp:cNvSpPr/>
      </dsp:nvSpPr>
      <dsp:spPr>
        <a:xfrm>
          <a:off x="6119787" y="3760244"/>
          <a:ext cx="5494402" cy="1838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CA993-E03F-B847-91EF-7A008D9B1781}">
      <dsp:nvSpPr>
        <dsp:cNvPr id="0" name=""/>
        <dsp:cNvSpPr/>
      </dsp:nvSpPr>
      <dsp:spPr>
        <a:xfrm>
          <a:off x="6441427" y="4065802"/>
          <a:ext cx="5494402" cy="1838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rPr>
            <a:t>Regression:</a:t>
          </a:r>
          <a:r>
            <a:rPr lang="en-US" sz="2300" b="1" i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Relationship between the two or more variables where a change in one variable is associated with a change in other variable.</a:t>
          </a:r>
        </a:p>
      </dsp:txBody>
      <dsp:txXfrm>
        <a:off x="6495265" y="4119640"/>
        <a:ext cx="5386726" cy="1730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BA5F3-63A7-DC4D-B5D5-7430EB0F857F}">
      <dsp:nvSpPr>
        <dsp:cNvPr id="0" name=""/>
        <dsp:cNvSpPr/>
      </dsp:nvSpPr>
      <dsp:spPr>
        <a:xfrm>
          <a:off x="5256190" y="817544"/>
          <a:ext cx="2429505" cy="1051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482"/>
              </a:lnTo>
              <a:lnTo>
                <a:pt x="2429505" y="684482"/>
              </a:lnTo>
              <a:lnTo>
                <a:pt x="2429505" y="105190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83C55-37DC-6D46-8F17-D745BBFF9FC8}">
      <dsp:nvSpPr>
        <dsp:cNvPr id="0" name=""/>
        <dsp:cNvSpPr/>
      </dsp:nvSpPr>
      <dsp:spPr>
        <a:xfrm>
          <a:off x="2790194" y="817544"/>
          <a:ext cx="2465995" cy="1066414"/>
        </a:xfrm>
        <a:custGeom>
          <a:avLst/>
          <a:gdLst/>
          <a:ahLst/>
          <a:cxnLst/>
          <a:rect l="0" t="0" r="0" b="0"/>
          <a:pathLst>
            <a:path>
              <a:moveTo>
                <a:pt x="2465995" y="0"/>
              </a:moveTo>
              <a:lnTo>
                <a:pt x="2465995" y="698989"/>
              </a:lnTo>
              <a:lnTo>
                <a:pt x="0" y="698989"/>
              </a:lnTo>
              <a:lnTo>
                <a:pt x="0" y="10664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99D45-D49D-ED4F-98FF-3D220AF15597}">
      <dsp:nvSpPr>
        <dsp:cNvPr id="0" name=""/>
        <dsp:cNvSpPr/>
      </dsp:nvSpPr>
      <dsp:spPr>
        <a:xfrm>
          <a:off x="3273085" y="2115"/>
          <a:ext cx="3966209" cy="815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298D1-2C9D-BA4D-A5F0-21C7EBE6FD46}">
      <dsp:nvSpPr>
        <dsp:cNvPr id="0" name=""/>
        <dsp:cNvSpPr/>
      </dsp:nvSpPr>
      <dsp:spPr>
        <a:xfrm>
          <a:off x="3713775" y="420770"/>
          <a:ext cx="3966209" cy="815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B050"/>
              </a:solidFill>
            </a:rPr>
            <a:t>Unsupervised Learning</a:t>
          </a:r>
        </a:p>
      </dsp:txBody>
      <dsp:txXfrm>
        <a:off x="3737658" y="444653"/>
        <a:ext cx="3918443" cy="767662"/>
      </dsp:txXfrm>
    </dsp:sp>
    <dsp:sp modelId="{2D0F6F4A-04AD-AF45-A1C7-1F4C3DE94501}">
      <dsp:nvSpPr>
        <dsp:cNvPr id="0" name=""/>
        <dsp:cNvSpPr/>
      </dsp:nvSpPr>
      <dsp:spPr>
        <a:xfrm>
          <a:off x="807090" y="1883958"/>
          <a:ext cx="3966209" cy="25185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A02E7-0BC8-A344-9E37-3E8E66B26731}">
      <dsp:nvSpPr>
        <dsp:cNvPr id="0" name=""/>
        <dsp:cNvSpPr/>
      </dsp:nvSpPr>
      <dsp:spPr>
        <a:xfrm>
          <a:off x="1247780" y="2302614"/>
          <a:ext cx="3966209" cy="251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C00000"/>
              </a:solidFill>
            </a:rPr>
            <a:t>Clustering</a:t>
          </a:r>
          <a:r>
            <a:rPr lang="en-US" sz="2200" kern="1200" dirty="0"/>
            <a:t>: The method of dividing the objects into classes which are similar between them and dissimilar to the objects </a:t>
          </a:r>
          <a:r>
            <a:rPr lang="en-US" sz="2200" kern="1200" dirty="0" err="1"/>
            <a:t>belongining</a:t>
          </a:r>
          <a:r>
            <a:rPr lang="en-US" sz="2200" kern="1200" dirty="0"/>
            <a:t> to another cluster</a:t>
          </a:r>
        </a:p>
      </dsp:txBody>
      <dsp:txXfrm>
        <a:off x="1321546" y="2376380"/>
        <a:ext cx="3818677" cy="2371010"/>
      </dsp:txXfrm>
    </dsp:sp>
    <dsp:sp modelId="{FB510F73-4798-5A4E-8EB4-A41D9E17ECF8}">
      <dsp:nvSpPr>
        <dsp:cNvPr id="0" name=""/>
        <dsp:cNvSpPr/>
      </dsp:nvSpPr>
      <dsp:spPr>
        <a:xfrm>
          <a:off x="5702591" y="1869452"/>
          <a:ext cx="3966209" cy="25185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C2AF2-4892-3847-98D5-DBD5463D4DEC}">
      <dsp:nvSpPr>
        <dsp:cNvPr id="0" name=""/>
        <dsp:cNvSpPr/>
      </dsp:nvSpPr>
      <dsp:spPr>
        <a:xfrm>
          <a:off x="6143281" y="2288107"/>
          <a:ext cx="3966209" cy="25185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002060"/>
              </a:solidFill>
            </a:rPr>
            <a:t>Association:</a:t>
          </a:r>
          <a:r>
            <a:rPr lang="en-US" sz="2200" kern="1200" dirty="0"/>
            <a:t> Discovering the probability of the co-occurrence of items in a collection</a:t>
          </a:r>
        </a:p>
      </dsp:txBody>
      <dsp:txXfrm>
        <a:off x="6217047" y="2361873"/>
        <a:ext cx="3818677" cy="23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348B2-D2D2-0143-9B2D-A2A011102E46}">
      <dsp:nvSpPr>
        <dsp:cNvPr id="0" name=""/>
        <dsp:cNvSpPr/>
      </dsp:nvSpPr>
      <dsp:spPr>
        <a:xfrm>
          <a:off x="3623249" y="2111"/>
          <a:ext cx="1485969" cy="742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 Objectives</a:t>
          </a:r>
        </a:p>
      </dsp:txBody>
      <dsp:txXfrm>
        <a:off x="3645010" y="23872"/>
        <a:ext cx="1442447" cy="699462"/>
      </dsp:txXfrm>
    </dsp:sp>
    <dsp:sp modelId="{633BBCA7-217C-6A47-9563-75C4F75651EA}">
      <dsp:nvSpPr>
        <dsp:cNvPr id="0" name=""/>
        <dsp:cNvSpPr/>
      </dsp:nvSpPr>
      <dsp:spPr>
        <a:xfrm rot="2393676">
          <a:off x="5109059" y="943062"/>
          <a:ext cx="774630" cy="26004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87072" y="995071"/>
        <a:ext cx="618604" cy="156026"/>
      </dsp:txXfrm>
    </dsp:sp>
    <dsp:sp modelId="{AB7CDEAB-14FD-EA45-AF30-8E6B50CD60B2}">
      <dsp:nvSpPr>
        <dsp:cNvPr id="0" name=""/>
        <dsp:cNvSpPr/>
      </dsp:nvSpPr>
      <dsp:spPr>
        <a:xfrm>
          <a:off x="5640048" y="1688095"/>
          <a:ext cx="1485969" cy="742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Preparation </a:t>
          </a:r>
        </a:p>
      </dsp:txBody>
      <dsp:txXfrm>
        <a:off x="5661809" y="1709856"/>
        <a:ext cx="1442447" cy="699462"/>
      </dsp:txXfrm>
    </dsp:sp>
    <dsp:sp modelId="{FDA639FF-F469-1D42-945B-0AC6DDC41832}">
      <dsp:nvSpPr>
        <dsp:cNvPr id="0" name=""/>
        <dsp:cNvSpPr/>
      </dsp:nvSpPr>
      <dsp:spPr>
        <a:xfrm rot="6641495">
          <a:off x="5600882" y="2974930"/>
          <a:ext cx="774630" cy="26004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5678895" y="3026939"/>
        <a:ext cx="618604" cy="156026"/>
      </dsp:txXfrm>
    </dsp:sp>
    <dsp:sp modelId="{3EC3895E-FE1C-C146-85F8-E09D9A6ED6D5}">
      <dsp:nvSpPr>
        <dsp:cNvPr id="0" name=""/>
        <dsp:cNvSpPr/>
      </dsp:nvSpPr>
      <dsp:spPr>
        <a:xfrm>
          <a:off x="4850378" y="3778825"/>
          <a:ext cx="1485969" cy="742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Building</a:t>
          </a:r>
        </a:p>
      </dsp:txBody>
      <dsp:txXfrm>
        <a:off x="4872139" y="3800586"/>
        <a:ext cx="1442447" cy="699462"/>
      </dsp:txXfrm>
    </dsp:sp>
    <dsp:sp modelId="{87B74E7C-A0FD-E549-955B-BBF80B23765C}">
      <dsp:nvSpPr>
        <dsp:cNvPr id="0" name=""/>
        <dsp:cNvSpPr/>
      </dsp:nvSpPr>
      <dsp:spPr>
        <a:xfrm rot="10800000">
          <a:off x="3978918" y="4020295"/>
          <a:ext cx="774630" cy="26004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056931" y="4072304"/>
        <a:ext cx="618604" cy="156026"/>
      </dsp:txXfrm>
    </dsp:sp>
    <dsp:sp modelId="{914FCC23-9F12-A543-BF32-253E03656B93}">
      <dsp:nvSpPr>
        <dsp:cNvPr id="0" name=""/>
        <dsp:cNvSpPr/>
      </dsp:nvSpPr>
      <dsp:spPr>
        <a:xfrm>
          <a:off x="2396120" y="3778825"/>
          <a:ext cx="1485969" cy="742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Evaluation</a:t>
          </a:r>
        </a:p>
      </dsp:txBody>
      <dsp:txXfrm>
        <a:off x="2417881" y="3800586"/>
        <a:ext cx="1442447" cy="699462"/>
      </dsp:txXfrm>
    </dsp:sp>
    <dsp:sp modelId="{47A103BD-529E-E046-A757-6167C93308F7}">
      <dsp:nvSpPr>
        <dsp:cNvPr id="0" name=""/>
        <dsp:cNvSpPr/>
      </dsp:nvSpPr>
      <dsp:spPr>
        <a:xfrm rot="15120000">
          <a:off x="2372585" y="2853226"/>
          <a:ext cx="774630" cy="26004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450598" y="2905235"/>
        <a:ext cx="618604" cy="156026"/>
      </dsp:txXfrm>
    </dsp:sp>
    <dsp:sp modelId="{D5D4742F-497B-C44D-8032-B2742BB588DE}">
      <dsp:nvSpPr>
        <dsp:cNvPr id="0" name=""/>
        <dsp:cNvSpPr/>
      </dsp:nvSpPr>
      <dsp:spPr>
        <a:xfrm>
          <a:off x="1637713" y="1444688"/>
          <a:ext cx="1485969" cy="7429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Deployment</a:t>
          </a:r>
        </a:p>
      </dsp:txBody>
      <dsp:txXfrm>
        <a:off x="1659474" y="1466449"/>
        <a:ext cx="1442447" cy="699462"/>
      </dsp:txXfrm>
    </dsp:sp>
    <dsp:sp modelId="{6479D637-4CD8-6B4E-B6CB-F2BB3AB7256D}">
      <dsp:nvSpPr>
        <dsp:cNvPr id="0" name=""/>
        <dsp:cNvSpPr/>
      </dsp:nvSpPr>
      <dsp:spPr>
        <a:xfrm rot="19440000">
          <a:off x="2644383" y="896605"/>
          <a:ext cx="774630" cy="26004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22396" y="948614"/>
        <a:ext cx="618604" cy="1560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8AADE-3C52-BF49-A656-F351ECAF6EB8}">
      <dsp:nvSpPr>
        <dsp:cNvPr id="0" name=""/>
        <dsp:cNvSpPr/>
      </dsp:nvSpPr>
      <dsp:spPr>
        <a:xfrm>
          <a:off x="586071" y="644628"/>
          <a:ext cx="2326660" cy="2033794"/>
        </a:xfrm>
        <a:prstGeom prst="rightArrow">
          <a:avLst>
            <a:gd name="adj1" fmla="val 70000"/>
            <a:gd name="adj2" fmla="val 50000"/>
          </a:avLst>
        </a:prstGeom>
        <a:solidFill>
          <a:schemeClr val="bg2">
            <a:lumMod val="90000"/>
          </a:schemeClr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Missing Values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Error Values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Different Scales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Dimensionality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Types Problems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>
              <a:solidFill>
                <a:srgbClr val="0055A0"/>
              </a:solidFill>
            </a:rPr>
            <a:t>Many others</a:t>
          </a:r>
        </a:p>
      </dsp:txBody>
      <dsp:txXfrm>
        <a:off x="1167736" y="949697"/>
        <a:ext cx="1134247" cy="1423656"/>
      </dsp:txXfrm>
    </dsp:sp>
    <dsp:sp modelId="{FB392381-555C-0A46-A1E4-BB90FE032287}">
      <dsp:nvSpPr>
        <dsp:cNvPr id="0" name=""/>
        <dsp:cNvSpPr/>
      </dsp:nvSpPr>
      <dsp:spPr>
        <a:xfrm>
          <a:off x="4406" y="1079860"/>
          <a:ext cx="1163330" cy="1163330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2D9DFF"/>
              </a:solidFill>
            </a:rPr>
            <a:t>Raw Data</a:t>
          </a:r>
        </a:p>
      </dsp:txBody>
      <dsp:txXfrm>
        <a:off x="174772" y="1250226"/>
        <a:ext cx="822598" cy="822598"/>
      </dsp:txXfrm>
    </dsp:sp>
    <dsp:sp modelId="{94629EC1-2F94-6E4F-85B7-5B9D81DFD9FB}">
      <dsp:nvSpPr>
        <dsp:cNvPr id="0" name=""/>
        <dsp:cNvSpPr/>
      </dsp:nvSpPr>
      <dsp:spPr>
        <a:xfrm>
          <a:off x="3639814" y="644628"/>
          <a:ext cx="2326660" cy="2033794"/>
        </a:xfrm>
        <a:prstGeom prst="rightArrow">
          <a:avLst>
            <a:gd name="adj1" fmla="val 70000"/>
            <a:gd name="adj2" fmla="val 50000"/>
          </a:avLst>
        </a:prstGeom>
        <a:solidFill>
          <a:schemeClr val="bg2"/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Scaling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Centering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 err="1"/>
            <a:t>Skewness</a:t>
          </a:r>
          <a:endParaRPr lang="en-US" sz="1000" b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Outliers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Missing Values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Errors</a:t>
          </a:r>
        </a:p>
      </dsp:txBody>
      <dsp:txXfrm>
        <a:off x="4221479" y="949697"/>
        <a:ext cx="1134247" cy="1423656"/>
      </dsp:txXfrm>
    </dsp:sp>
    <dsp:sp modelId="{6980D28F-636D-0943-BDB1-FDA4845FADF3}">
      <dsp:nvSpPr>
        <dsp:cNvPr id="0" name=""/>
        <dsp:cNvSpPr/>
      </dsp:nvSpPr>
      <dsp:spPr>
        <a:xfrm>
          <a:off x="3058148" y="1079860"/>
          <a:ext cx="1163330" cy="1163330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2D9DFF"/>
              </a:solidFill>
            </a:rPr>
            <a:t>Data Transformation</a:t>
          </a:r>
        </a:p>
      </dsp:txBody>
      <dsp:txXfrm>
        <a:off x="3228514" y="1250226"/>
        <a:ext cx="822598" cy="822598"/>
      </dsp:txXfrm>
    </dsp:sp>
    <dsp:sp modelId="{F8573A90-38B5-0143-894E-452619B89BCC}">
      <dsp:nvSpPr>
        <dsp:cNvPr id="0" name=""/>
        <dsp:cNvSpPr/>
      </dsp:nvSpPr>
      <dsp:spPr>
        <a:xfrm>
          <a:off x="6693556" y="657767"/>
          <a:ext cx="2326660" cy="2033794"/>
        </a:xfrm>
        <a:prstGeom prst="rightArrow">
          <a:avLst>
            <a:gd name="adj1" fmla="val 70000"/>
            <a:gd name="adj2" fmla="val 50000"/>
          </a:avLst>
        </a:prstGeom>
        <a:solidFill>
          <a:schemeClr val="bg2"/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2D9DFF"/>
              </a:solidFill>
            </a:rPr>
            <a:t>Modeling phase</a:t>
          </a:r>
        </a:p>
      </dsp:txBody>
      <dsp:txXfrm>
        <a:off x="7275221" y="962836"/>
        <a:ext cx="1134247" cy="1423656"/>
      </dsp:txXfrm>
    </dsp:sp>
    <dsp:sp modelId="{D1B491A8-7ED8-004F-B7CB-86FF29949F2B}">
      <dsp:nvSpPr>
        <dsp:cNvPr id="0" name=""/>
        <dsp:cNvSpPr/>
      </dsp:nvSpPr>
      <dsp:spPr>
        <a:xfrm>
          <a:off x="6111891" y="1079860"/>
          <a:ext cx="1163330" cy="1163330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2D9DFF"/>
              </a:solidFill>
            </a:rPr>
            <a:t>Data Ready</a:t>
          </a:r>
        </a:p>
      </dsp:txBody>
      <dsp:txXfrm>
        <a:off x="6282257" y="1250226"/>
        <a:ext cx="822598" cy="822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0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586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7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88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42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7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3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7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8F1FB-572B-3046-B2C3-9D777D9BBCDB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40A2EB-47D2-1948-B0AF-D88868B35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5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FEAAF-FA11-FE4E-AF4E-E9AE9803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C6508C-EDB8-9A40-A0B4-39F5B3A31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613" y="2678609"/>
            <a:ext cx="6046787" cy="1588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3077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1785-70CB-4945-8294-BC19A526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311" y="330196"/>
            <a:ext cx="6208175" cy="780147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Process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C1034B7-4516-D443-AB58-64C143A14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016846"/>
              </p:ext>
            </p:extLst>
          </p:nvPr>
        </p:nvGraphicFramePr>
        <p:xfrm>
          <a:off x="-163286" y="1583871"/>
          <a:ext cx="8732468" cy="4523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1FD453-DD1D-9C4E-BB7C-5AF57159268F}"/>
              </a:ext>
            </a:extLst>
          </p:cNvPr>
          <p:cNvSpPr txBox="1"/>
          <p:nvPr/>
        </p:nvSpPr>
        <p:spPr>
          <a:xfrm>
            <a:off x="7342413" y="1583871"/>
            <a:ext cx="4849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for Approaching a Machine Learning Application</a:t>
            </a:r>
          </a:p>
          <a:p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Define the problem to be solved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Collect (labeled)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an algorithm class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an optimization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metirc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or measure for learning the model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Choose a metric or measure for evaluating the model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0462D4-501B-334D-A785-04B42F50070F}"/>
              </a:ext>
            </a:extLst>
          </p:cNvPr>
          <p:cNvSpPr/>
          <p:nvPr/>
        </p:nvSpPr>
        <p:spPr>
          <a:xfrm>
            <a:off x="7160508" y="1347538"/>
            <a:ext cx="5031492" cy="3375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B8451-C8F2-B84A-BC34-D6F8F9FAA1D1}"/>
              </a:ext>
            </a:extLst>
          </p:cNvPr>
          <p:cNvSpPr txBox="1"/>
          <p:nvPr/>
        </p:nvSpPr>
        <p:spPr>
          <a:xfrm>
            <a:off x="4294414" y="179614"/>
            <a:ext cx="3171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Data Preparation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4395D4-1BB1-EC43-8E81-00EE370240BE}"/>
              </a:ext>
            </a:extLst>
          </p:cNvPr>
          <p:cNvSpPr txBox="1">
            <a:spLocks/>
          </p:cNvSpPr>
          <p:nvPr/>
        </p:nvSpPr>
        <p:spPr>
          <a:xfrm>
            <a:off x="2260997" y="950376"/>
            <a:ext cx="8229600" cy="226635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55A0"/>
                </a:solidFill>
              </a:rPr>
              <a:t>Data Preparation is the process of cleaning and transforming raw data prior to processing and analysis</a:t>
            </a:r>
            <a:endParaRPr lang="en-US" sz="2000" dirty="0">
              <a:solidFill>
                <a:srgbClr val="2D9DFF"/>
              </a:solidFill>
            </a:endParaRPr>
          </a:p>
          <a:p>
            <a:pPr lvl="1"/>
            <a:r>
              <a:rPr lang="en-US" sz="1800" dirty="0">
                <a:solidFill>
                  <a:srgbClr val="0055A0"/>
                </a:solidFill>
              </a:rPr>
              <a:t>Some Models have strict </a:t>
            </a:r>
            <a:r>
              <a:rPr lang="en-US" sz="1800" dirty="0">
                <a:solidFill>
                  <a:srgbClr val="2D9DFF"/>
                </a:solidFill>
              </a:rPr>
              <a:t>data requirements</a:t>
            </a:r>
          </a:p>
          <a:p>
            <a:pPr lvl="2"/>
            <a:r>
              <a:rPr lang="en-US" sz="1600" dirty="0">
                <a:solidFill>
                  <a:srgbClr val="2D9DFF"/>
                </a:solidFill>
              </a:rPr>
              <a:t>Scale of the data, data point intervals, </a:t>
            </a:r>
            <a:r>
              <a:rPr lang="en-US" sz="1600" dirty="0" err="1">
                <a:solidFill>
                  <a:srgbClr val="2D9DFF"/>
                </a:solidFill>
              </a:rPr>
              <a:t>etc</a:t>
            </a:r>
            <a:endParaRPr lang="en-US" sz="1600" dirty="0">
              <a:solidFill>
                <a:srgbClr val="2D9DFF"/>
              </a:solidFill>
            </a:endParaRPr>
          </a:p>
          <a:p>
            <a:pPr lvl="1"/>
            <a:r>
              <a:rPr lang="en-US" sz="1800" dirty="0">
                <a:solidFill>
                  <a:srgbClr val="0055A0"/>
                </a:solidFill>
              </a:rPr>
              <a:t>Some characteristics of the data may </a:t>
            </a:r>
            <a:r>
              <a:rPr lang="en-US" sz="1800" dirty="0">
                <a:solidFill>
                  <a:srgbClr val="2D9DFF"/>
                </a:solidFill>
              </a:rPr>
              <a:t>impact dramatically on the model performance</a:t>
            </a:r>
          </a:p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Time on data preparation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should not be underestimated</a:t>
            </a:r>
          </a:p>
          <a:p>
            <a:pPr marL="448056" lvl="1" indent="0">
              <a:buNone/>
            </a:pPr>
            <a:endParaRPr lang="en-US" sz="2000" dirty="0">
              <a:solidFill>
                <a:srgbClr val="2D9DFF"/>
              </a:solidFill>
            </a:endParaRPr>
          </a:p>
          <a:p>
            <a:endParaRPr lang="en-US" sz="2400" dirty="0">
              <a:solidFill>
                <a:srgbClr val="2D9DFF"/>
              </a:solidFill>
            </a:endParaRPr>
          </a:p>
          <a:p>
            <a:pPr lvl="1"/>
            <a:endParaRPr lang="en-US" dirty="0">
              <a:solidFill>
                <a:srgbClr val="0055A0"/>
              </a:solidFill>
            </a:endParaRPr>
          </a:p>
          <a:p>
            <a:endParaRPr lang="en-US" dirty="0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FACE6005-C7AD-5E44-A1E5-0445A92F5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514091"/>
              </p:ext>
            </p:extLst>
          </p:nvPr>
        </p:nvGraphicFramePr>
        <p:xfrm>
          <a:off x="2260997" y="3216730"/>
          <a:ext cx="9024624" cy="3323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9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EB7D-2AC3-A744-B165-923D1E416D2B}"/>
              </a:ext>
            </a:extLst>
          </p:cNvPr>
          <p:cNvSpPr txBox="1"/>
          <p:nvPr/>
        </p:nvSpPr>
        <p:spPr>
          <a:xfrm>
            <a:off x="3753853" y="553453"/>
            <a:ext cx="490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Supervised Learning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A9EB3-E5A6-E24E-A549-EF92985AD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1" r="5087" b="7791"/>
          <a:stretch/>
        </p:blipFill>
        <p:spPr>
          <a:xfrm>
            <a:off x="2165683" y="1399004"/>
            <a:ext cx="8133349" cy="50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3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B3FA537-5BDD-3B48-975F-CE50C1EACF09}"/>
              </a:ext>
            </a:extLst>
          </p:cNvPr>
          <p:cNvSpPr/>
          <p:nvPr/>
        </p:nvSpPr>
        <p:spPr>
          <a:xfrm>
            <a:off x="1391556" y="130630"/>
            <a:ext cx="4229102" cy="1665513"/>
          </a:xfrm>
          <a:prstGeom prst="wedgeRoundRectCallout">
            <a:avLst>
              <a:gd name="adj1" fmla="val -45929"/>
              <a:gd name="adj2" fmla="val 703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Feature extraction and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Sampling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3057AE5-884B-1747-A70A-B3F8F1A0254B}"/>
              </a:ext>
            </a:extLst>
          </p:cNvPr>
          <p:cNvSpPr/>
          <p:nvPr/>
        </p:nvSpPr>
        <p:spPr>
          <a:xfrm>
            <a:off x="7200899" y="5437414"/>
            <a:ext cx="3722915" cy="1289957"/>
          </a:xfrm>
          <a:prstGeom prst="wedgeRoundRectCallout">
            <a:avLst>
              <a:gd name="adj1" fmla="val -77863"/>
              <a:gd name="adj2" fmla="val -611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Hyper parameter optimization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06EEE-B1AD-9B4F-99F0-010A3ACA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2691"/>
            <a:ext cx="10156371" cy="3059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C92279-EAC8-F14C-AC8A-386320F55B04}"/>
              </a:ext>
            </a:extLst>
          </p:cNvPr>
          <p:cNvSpPr txBox="1"/>
          <p:nvPr/>
        </p:nvSpPr>
        <p:spPr>
          <a:xfrm>
            <a:off x="10221686" y="1077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D868-7CB4-0449-87CE-D5A08961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674" y="217710"/>
            <a:ext cx="4798475" cy="82369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8C5CD-9B87-324A-92EA-A4A59F08CC5D}"/>
              </a:ext>
            </a:extLst>
          </p:cNvPr>
          <p:cNvSpPr txBox="1"/>
          <p:nvPr/>
        </p:nvSpPr>
        <p:spPr>
          <a:xfrm>
            <a:off x="889000" y="1371600"/>
            <a:ext cx="1087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Learning, a branch of Artificial Intelligence, concerns the constructions and study of systems than can learn from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5C545-73AE-F347-8370-C99B6406907E}"/>
              </a:ext>
            </a:extLst>
          </p:cNvPr>
          <p:cNvSpPr txBox="1"/>
          <p:nvPr/>
        </p:nvSpPr>
        <p:spPr>
          <a:xfrm>
            <a:off x="962548" y="2380972"/>
            <a:ext cx="105436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programming computers to optimize a performance criterion using example data of past experience.</a:t>
            </a:r>
          </a:p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	</a:t>
            </a:r>
            <a:r>
              <a:rPr lang="tr-T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Ethem </a:t>
            </a:r>
            <a:r>
              <a:rPr lang="tr-TR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Alpaydin</a:t>
            </a:r>
            <a:endParaRPr lang="tr-TR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tr-T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tr-T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	 -- Hal </a:t>
            </a:r>
            <a:r>
              <a:rPr lang="tr-TR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Daume</a:t>
            </a:r>
            <a:r>
              <a:rPr lang="tr-T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III</a:t>
            </a:r>
          </a:p>
          <a:p>
            <a:endParaRPr 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91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E019-83C5-9E4C-96DE-037A2F38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5" y="217710"/>
            <a:ext cx="6652675" cy="74749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Types of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E1F4A4-E764-3341-8A77-012B99205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209397"/>
              </p:ext>
            </p:extLst>
          </p:nvPr>
        </p:nvGraphicFramePr>
        <p:xfrm>
          <a:off x="1729325" y="965200"/>
          <a:ext cx="9775288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E3FA1E-81E8-A84E-99AC-45733B6005B1}"/>
              </a:ext>
            </a:extLst>
          </p:cNvPr>
          <p:cNvSpPr txBox="1"/>
          <p:nvPr/>
        </p:nvSpPr>
        <p:spPr>
          <a:xfrm>
            <a:off x="2906485" y="5522858"/>
            <a:ext cx="3406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Labeled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Direct feedback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Predict outcome/future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2E72A-1E73-D248-8812-CBBDDCAD90AD}"/>
              </a:ext>
            </a:extLst>
          </p:cNvPr>
          <p:cNvSpPr txBox="1"/>
          <p:nvPr/>
        </p:nvSpPr>
        <p:spPr>
          <a:xfrm>
            <a:off x="7968343" y="5522858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 Labels/targets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 feedback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Find hidden structures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2B30079-7BEB-3E44-B8DD-A1FD8AA6BB72}"/>
              </a:ext>
            </a:extLst>
          </p:cNvPr>
          <p:cNvSpPr/>
          <p:nvPr/>
        </p:nvSpPr>
        <p:spPr>
          <a:xfrm>
            <a:off x="4145064" y="5031387"/>
            <a:ext cx="415841" cy="50783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5E74423-C9C9-1947-B14A-5E13BCDF1093}"/>
              </a:ext>
            </a:extLst>
          </p:cNvPr>
          <p:cNvSpPr/>
          <p:nvPr/>
        </p:nvSpPr>
        <p:spPr>
          <a:xfrm>
            <a:off x="8960042" y="5029284"/>
            <a:ext cx="415841" cy="50783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9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C3CB77-BBF7-AF4E-AB59-1E9B416FF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900367"/>
              </p:ext>
            </p:extLst>
          </p:nvPr>
        </p:nvGraphicFramePr>
        <p:xfrm>
          <a:off x="239244" y="0"/>
          <a:ext cx="12289535" cy="590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988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9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6CAE7-96D3-DD44-B475-E2555491C47A}"/>
              </a:ext>
            </a:extLst>
          </p:cNvPr>
          <p:cNvSpPr txBox="1"/>
          <p:nvPr/>
        </p:nvSpPr>
        <p:spPr>
          <a:xfrm>
            <a:off x="4011561" y="176981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E7A71-7139-8E49-BCDF-C48DBAC3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6" y="1310068"/>
            <a:ext cx="4450446" cy="2966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8AFA8-6CB8-1F45-9545-03E514529820}"/>
              </a:ext>
            </a:extLst>
          </p:cNvPr>
          <p:cNvSpPr txBox="1"/>
          <p:nvPr/>
        </p:nvSpPr>
        <p:spPr>
          <a:xfrm>
            <a:off x="2529166" y="1415960"/>
            <a:ext cx="2117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 where supervised Learning is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29C2D3-2ED7-804C-AB57-7337D942E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2" t="32707" r="13105" b="16486"/>
          <a:stretch/>
        </p:blipFill>
        <p:spPr>
          <a:xfrm>
            <a:off x="5273897" y="1300090"/>
            <a:ext cx="6086635" cy="383458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5B5718D-CC1F-C84C-BCB3-4365C1F8D479}"/>
              </a:ext>
            </a:extLst>
          </p:cNvPr>
          <p:cNvSpPr/>
          <p:nvPr/>
        </p:nvSpPr>
        <p:spPr>
          <a:xfrm>
            <a:off x="4371738" y="1589142"/>
            <a:ext cx="902159" cy="534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7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A78CD-B438-8445-B5B6-7DAE718C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1243691"/>
            <a:ext cx="5092700" cy="370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C3363-1233-574C-AB77-A503DB5B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71" y="1243691"/>
            <a:ext cx="4798786" cy="35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CE7E-FC92-4F45-AD1E-1ECF5DA6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526" y="107917"/>
            <a:ext cx="5356456" cy="673748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716BAA3-C6F3-9F42-9061-7AD8E8C764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263163"/>
              </p:ext>
            </p:extLst>
          </p:nvPr>
        </p:nvGraphicFramePr>
        <p:xfrm>
          <a:off x="753628" y="1420258"/>
          <a:ext cx="10953070" cy="4910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386321-BE07-7445-B606-A1E4A970348F}"/>
              </a:ext>
            </a:extLst>
          </p:cNvPr>
          <p:cNvSpPr txBox="1"/>
          <p:nvPr/>
        </p:nvSpPr>
        <p:spPr>
          <a:xfrm>
            <a:off x="1799303" y="781665"/>
            <a:ext cx="886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unsupervised Learning, the algorithm is trained using data that is unlabeled</a:t>
            </a:r>
          </a:p>
        </p:txBody>
      </p:sp>
    </p:spTree>
    <p:extLst>
      <p:ext uri="{BB962C8B-B14F-4D97-AF65-F5344CB8AC3E}">
        <p14:creationId xmlns:p14="http://schemas.microsoft.com/office/powerpoint/2010/main" val="73552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DFD69-C94C-ED42-BEB7-B4A4AFB5D853}"/>
              </a:ext>
            </a:extLst>
          </p:cNvPr>
          <p:cNvSpPr txBox="1"/>
          <p:nvPr/>
        </p:nvSpPr>
        <p:spPr>
          <a:xfrm>
            <a:off x="4107542" y="116114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Unsupervised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9B5FF-55EC-2049-9310-DCDDC60A1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36"/>
          <a:stretch/>
        </p:blipFill>
        <p:spPr>
          <a:xfrm>
            <a:off x="397469" y="1306287"/>
            <a:ext cx="4508360" cy="3699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D36562-A35C-F648-9B7D-E97C6BF811E6}"/>
              </a:ext>
            </a:extLst>
          </p:cNvPr>
          <p:cNvSpPr txBox="1"/>
          <p:nvPr/>
        </p:nvSpPr>
        <p:spPr>
          <a:xfrm>
            <a:off x="2888344" y="1509484"/>
            <a:ext cx="2017485" cy="95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Areas where unsupervised learning is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DCEAE-683E-DC4F-82C7-64714E91D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4" t="32540" r="12947" b="16269"/>
          <a:stretch/>
        </p:blipFill>
        <p:spPr>
          <a:xfrm>
            <a:off x="5617027" y="1306287"/>
            <a:ext cx="6377570" cy="401320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EAB281-722D-F24D-B042-46999D077A57}"/>
              </a:ext>
            </a:extLst>
          </p:cNvPr>
          <p:cNvSpPr/>
          <p:nvPr/>
        </p:nvSpPr>
        <p:spPr>
          <a:xfrm>
            <a:off x="4916142" y="1821540"/>
            <a:ext cx="740229" cy="33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C722F-4D78-DB47-87C2-88494257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58" y="5208556"/>
            <a:ext cx="2071914" cy="15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1EFE4-4EE2-D34F-8377-9424A040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t="18324" r="9939" b="10485"/>
          <a:stretch/>
        </p:blipFill>
        <p:spPr>
          <a:xfrm>
            <a:off x="1712685" y="711201"/>
            <a:ext cx="10203543" cy="5617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C0482-C6F9-DE45-B170-03041E49D4C7}"/>
              </a:ext>
            </a:extLst>
          </p:cNvPr>
          <p:cNvSpPr txBox="1"/>
          <p:nvPr/>
        </p:nvSpPr>
        <p:spPr>
          <a:xfrm>
            <a:off x="1582058" y="24953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640925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{606319BA-ECFC-F74D-B824-27601873970B}tf10001069</Template>
  <TotalTime>674</TotalTime>
  <Words>410</Words>
  <Application>Microsoft Macintosh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Wisp</vt:lpstr>
      <vt:lpstr>Introduction to Machine Learning</vt:lpstr>
      <vt:lpstr>What is Machine Learning</vt:lpstr>
      <vt:lpstr>Types of Machine Learning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Machine Learning Process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Microsoft Office User</dc:creator>
  <cp:lastModifiedBy>Microsoft Office User</cp:lastModifiedBy>
  <cp:revision>47</cp:revision>
  <dcterms:created xsi:type="dcterms:W3CDTF">2021-04-16T20:34:30Z</dcterms:created>
  <dcterms:modified xsi:type="dcterms:W3CDTF">2021-04-18T17:40:00Z</dcterms:modified>
</cp:coreProperties>
</file>